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61" r:id="rId5"/>
  </p:sldMasterIdLst>
  <p:notesMasterIdLst>
    <p:notesMasterId r:id="rId16"/>
  </p:notesMasterIdLst>
  <p:handoutMasterIdLst>
    <p:handoutMasterId r:id="rId17"/>
  </p:handoutMasterIdLst>
  <p:sldIdLst>
    <p:sldId id="278" r:id="rId6"/>
    <p:sldId id="279" r:id="rId7"/>
    <p:sldId id="291" r:id="rId8"/>
    <p:sldId id="292" r:id="rId9"/>
    <p:sldId id="285" r:id="rId10"/>
    <p:sldId id="283" r:id="rId11"/>
    <p:sldId id="286" r:id="rId12"/>
    <p:sldId id="289" r:id="rId13"/>
    <p:sldId id="290" r:id="rId14"/>
    <p:sldId id="293" r:id="rId15"/>
  </p:sldIdLst>
  <p:sldSz cx="12192000" cy="6858000"/>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736" userDrawn="1">
          <p15:clr>
            <a:srgbClr val="A4A3A4"/>
          </p15:clr>
        </p15:guide>
        <p15:guide id="3" orient="horz" pos="3566"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FF"/>
    <a:srgbClr val="8C0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p:restoredTop sz="83686"/>
  </p:normalViewPr>
  <p:slideViewPr>
    <p:cSldViewPr snapToGrid="0" snapToObjects="1">
      <p:cViewPr varScale="1">
        <p:scale>
          <a:sx n="113" d="100"/>
          <a:sy n="113" d="100"/>
        </p:scale>
        <p:origin x="352" y="176"/>
      </p:cViewPr>
      <p:guideLst>
        <p:guide orient="horz" pos="686"/>
        <p:guide pos="3736"/>
        <p:guide orient="horz" pos="356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203" d="100"/>
          <a:sy n="203" d="100"/>
        </p:scale>
        <p:origin x="2296" y="1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0D9D6-1F02-6340-AD01-48FABF25419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Roboto" panose="02000000000000000000" pitchFamily="2" charset="0"/>
            </a:endParaRPr>
          </a:p>
        </p:txBody>
      </p:sp>
      <p:sp>
        <p:nvSpPr>
          <p:cNvPr id="3" name="Date Placeholder 2">
            <a:extLst>
              <a:ext uri="{FF2B5EF4-FFF2-40B4-BE49-F238E27FC236}">
                <a16:creationId xmlns:a16="http://schemas.microsoft.com/office/drawing/2014/main" id="{6888B1EE-F92A-4446-BFD7-197FC847D17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569B06A-2D64-7B44-9389-43815BCD8E85}" type="datetimeFigureOut">
              <a:rPr lang="en-US" smtClean="0">
                <a:latin typeface="Roboto" panose="02000000000000000000" pitchFamily="2" charset="0"/>
              </a:rPr>
              <a:t>11/1/21</a:t>
            </a:fld>
            <a:endParaRPr lang="en-US" dirty="0">
              <a:latin typeface="Roboto" panose="02000000000000000000" pitchFamily="2" charset="0"/>
            </a:endParaRPr>
          </a:p>
        </p:txBody>
      </p:sp>
      <p:sp>
        <p:nvSpPr>
          <p:cNvPr id="4" name="Footer Placeholder 3">
            <a:extLst>
              <a:ext uri="{FF2B5EF4-FFF2-40B4-BE49-F238E27FC236}">
                <a16:creationId xmlns:a16="http://schemas.microsoft.com/office/drawing/2014/main" id="{FF8C2D7C-6B76-7F42-BE2B-E31A8997852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Roboto" panose="02000000000000000000" pitchFamily="2" charset="0"/>
            </a:endParaRPr>
          </a:p>
        </p:txBody>
      </p:sp>
      <p:sp>
        <p:nvSpPr>
          <p:cNvPr id="5" name="Slide Number Placeholder 4">
            <a:extLst>
              <a:ext uri="{FF2B5EF4-FFF2-40B4-BE49-F238E27FC236}">
                <a16:creationId xmlns:a16="http://schemas.microsoft.com/office/drawing/2014/main" id="{AC6D909C-7BF5-CB49-91B7-B1C648F0031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17C17D8-9D23-264D-922A-1ECEA430755E}" type="slidenum">
              <a:rPr lang="en-US" smtClean="0">
                <a:latin typeface="Roboto" panose="02000000000000000000" pitchFamily="2" charset="0"/>
              </a:rPr>
              <a:t>‹#›</a:t>
            </a:fld>
            <a:endParaRPr lang="en-US" dirty="0">
              <a:latin typeface="Roboto" panose="02000000000000000000" pitchFamily="2" charset="0"/>
            </a:endParaRPr>
          </a:p>
        </p:txBody>
      </p:sp>
    </p:spTree>
    <p:extLst>
      <p:ext uri="{BB962C8B-B14F-4D97-AF65-F5344CB8AC3E}">
        <p14:creationId xmlns:p14="http://schemas.microsoft.com/office/powerpoint/2010/main" val="1581729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Roboto" panose="02000000000000000000" pitchFamily="2" charset="0"/>
              </a:defRPr>
            </a:lvl1pPr>
          </a:lstStyle>
          <a:p>
            <a:fld id="{6AE28A2E-7C2A-7949-977E-D87B4FD74499}" type="datetimeFigureOut">
              <a:rPr lang="en-US" smtClean="0"/>
              <a:pPr/>
              <a:t>11/1/21</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D81795D2-D416-E144-BD3F-9D70B5596D61}" type="slidenum">
              <a:rPr lang="en-US" smtClean="0"/>
              <a:pPr/>
              <a:t>‹#›</a:t>
            </a:fld>
            <a:endParaRPr lang="en-US" dirty="0"/>
          </a:p>
        </p:txBody>
      </p:sp>
    </p:spTree>
    <p:extLst>
      <p:ext uri="{BB962C8B-B14F-4D97-AF65-F5344CB8AC3E}">
        <p14:creationId xmlns:p14="http://schemas.microsoft.com/office/powerpoint/2010/main" val="2794904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Roboto" panose="02000000000000000000" pitchFamily="2" charset="0"/>
        <a:ea typeface="+mn-ea"/>
        <a:cs typeface="+mn-cs"/>
      </a:defRPr>
    </a:lvl1pPr>
    <a:lvl2pPr marL="457200" algn="l" defTabSz="914400" rtl="0" eaLnBrk="1" latinLnBrk="0" hangingPunct="1">
      <a:defRPr sz="1200" b="0" i="0" kern="1200">
        <a:solidFill>
          <a:schemeClr val="tx1"/>
        </a:solidFill>
        <a:latin typeface="Roboto" panose="02000000000000000000" pitchFamily="2" charset="0"/>
        <a:ea typeface="+mn-ea"/>
        <a:cs typeface="+mn-cs"/>
      </a:defRPr>
    </a:lvl2pPr>
    <a:lvl3pPr marL="914400" algn="l" defTabSz="914400" rtl="0" eaLnBrk="1" latinLnBrk="0" hangingPunct="1">
      <a:defRPr sz="1200" b="0" i="0" kern="1200">
        <a:solidFill>
          <a:schemeClr val="tx1"/>
        </a:solidFill>
        <a:latin typeface="Roboto" panose="02000000000000000000" pitchFamily="2" charset="0"/>
        <a:ea typeface="+mn-ea"/>
        <a:cs typeface="+mn-cs"/>
      </a:defRPr>
    </a:lvl3pPr>
    <a:lvl4pPr marL="1371600" algn="l" defTabSz="914400" rtl="0" eaLnBrk="1" latinLnBrk="0" hangingPunct="1">
      <a:defRPr sz="1200" b="0" i="0" kern="1200">
        <a:solidFill>
          <a:schemeClr val="tx1"/>
        </a:solidFill>
        <a:latin typeface="Roboto" panose="02000000000000000000" pitchFamily="2" charset="0"/>
        <a:ea typeface="+mn-ea"/>
        <a:cs typeface="+mn-cs"/>
      </a:defRPr>
    </a:lvl4pPr>
    <a:lvl5pPr marL="1828800" algn="l" defTabSz="914400" rtl="0" eaLnBrk="1" latinLnBrk="0" hangingPunct="1">
      <a:defRPr sz="1200" b="0" i="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E865AD-BBA9-6441-A543-AD0129C8FB9F}"/>
              </a:ext>
            </a:extLst>
          </p:cNvPr>
          <p:cNvSpPr>
            <a:spLocks noGrp="1"/>
          </p:cNvSpPr>
          <p:nvPr>
            <p:ph type="pic" sz="quarter" idx="13"/>
          </p:nvPr>
        </p:nvSpPr>
        <p:spPr>
          <a:xfrm>
            <a:off x="0" y="0"/>
            <a:ext cx="12192000" cy="6858000"/>
          </a:xfrm>
          <a:prstGeom prst="rect">
            <a:avLst/>
          </a:prstGeom>
        </p:spPr>
        <p:txBody>
          <a:bodyPr/>
          <a:lstStyle/>
          <a:p>
            <a:r>
              <a:rPr lang="en-GB"/>
              <a:t>Click icon to add picture</a:t>
            </a:r>
            <a:endParaRPr lang="en-US" dirty="0"/>
          </a:p>
        </p:txBody>
      </p:sp>
      <p:sp>
        <p:nvSpPr>
          <p:cNvPr id="4" name="Title 3">
            <a:extLst>
              <a:ext uri="{FF2B5EF4-FFF2-40B4-BE49-F238E27FC236}">
                <a16:creationId xmlns:a16="http://schemas.microsoft.com/office/drawing/2014/main" id="{2E28BA02-8B38-5648-A381-34986E17CF66}"/>
              </a:ext>
            </a:extLst>
          </p:cNvPr>
          <p:cNvSpPr>
            <a:spLocks noGrp="1"/>
          </p:cNvSpPr>
          <p:nvPr>
            <p:ph type="title" hasCustomPrompt="1"/>
          </p:nvPr>
        </p:nvSpPr>
        <p:spPr>
          <a:xfrm>
            <a:off x="371475" y="2103437"/>
            <a:ext cx="10515600" cy="1325563"/>
          </a:xfrm>
          <a:prstGeom prst="rect">
            <a:avLst/>
          </a:prstGeom>
        </p:spPr>
        <p:txBody>
          <a:bodyPr anchor="ctr"/>
          <a:lstStyle>
            <a:lvl1pPr>
              <a:defRPr sz="8000"/>
            </a:lvl1pPr>
          </a:lstStyle>
          <a:p>
            <a:r>
              <a:rPr lang="en-US" dirty="0"/>
              <a:t>Presentation title</a:t>
            </a:r>
          </a:p>
        </p:txBody>
      </p:sp>
      <p:sp>
        <p:nvSpPr>
          <p:cNvPr id="11" name="Text Placeholder 10">
            <a:extLst>
              <a:ext uri="{FF2B5EF4-FFF2-40B4-BE49-F238E27FC236}">
                <a16:creationId xmlns:a16="http://schemas.microsoft.com/office/drawing/2014/main" id="{BA120711-29CE-5240-806F-42E117BB699C}"/>
              </a:ext>
            </a:extLst>
          </p:cNvPr>
          <p:cNvSpPr>
            <a:spLocks noGrp="1"/>
          </p:cNvSpPr>
          <p:nvPr>
            <p:ph type="body" sz="quarter" idx="14" hasCustomPrompt="1"/>
          </p:nvPr>
        </p:nvSpPr>
        <p:spPr>
          <a:xfrm>
            <a:off x="371475" y="3441701"/>
            <a:ext cx="10515600" cy="906462"/>
          </a:xfrm>
          <a:prstGeom prst="rect">
            <a:avLst/>
          </a:prstGeom>
        </p:spPr>
        <p:txBody>
          <a:bodyPr anchor="ctr"/>
          <a:lstStyle>
            <a:lvl1pPr marL="0" indent="0">
              <a:buNone/>
              <a:defRPr sz="4000" b="1"/>
            </a:lvl1pPr>
            <a:lvl2pPr>
              <a:defRPr sz="4000" b="1"/>
            </a:lvl2pPr>
            <a:lvl3pPr>
              <a:defRPr sz="4000" b="1"/>
            </a:lvl3pPr>
            <a:lvl4pPr>
              <a:defRPr sz="4000" b="1"/>
            </a:lvl4pPr>
            <a:lvl5pPr>
              <a:defRPr sz="4000" b="1"/>
            </a:lvl5pPr>
          </a:lstStyle>
          <a:p>
            <a:pPr lvl="0"/>
            <a:r>
              <a:rPr lang="en-US" dirty="0"/>
              <a:t>Presentation subtitle</a:t>
            </a:r>
          </a:p>
        </p:txBody>
      </p:sp>
      <p:sp>
        <p:nvSpPr>
          <p:cNvPr id="9" name="Slide Number Placeholder 6">
            <a:extLst>
              <a:ext uri="{FF2B5EF4-FFF2-40B4-BE49-F238E27FC236}">
                <a16:creationId xmlns:a16="http://schemas.microsoft.com/office/drawing/2014/main" id="{5535B983-5C24-BA41-AB4B-71F6DECCCF1F}"/>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274131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9296F70E-2459-9146-B3BE-1783AF739F79}"/>
              </a:ext>
            </a:extLst>
          </p:cNvPr>
          <p:cNvSpPr>
            <a:spLocks noGrp="1"/>
          </p:cNvSpPr>
          <p:nvPr>
            <p:ph type="pic" sz="quarter" idx="13"/>
          </p:nvPr>
        </p:nvSpPr>
        <p:spPr>
          <a:xfrm>
            <a:off x="6096000" y="368300"/>
            <a:ext cx="5724525" cy="5581650"/>
          </a:xfrm>
          <a:prstGeom prst="rect">
            <a:avLst/>
          </a:prstGeom>
        </p:spPr>
        <p:txBody>
          <a:bodyPr/>
          <a:lstStyle>
            <a:lvl1pPr>
              <a:defRPr b="0" i="0">
                <a:latin typeface="Roboto" panose="02000000000000000000" pitchFamily="2" charset="0"/>
              </a:defRPr>
            </a:lvl1pPr>
          </a:lstStyle>
          <a:p>
            <a:r>
              <a:rPr lang="en-GB"/>
              <a:t>Click icon to add picture</a:t>
            </a:r>
            <a:endParaRPr lang="en-US" dirty="0"/>
          </a:p>
        </p:txBody>
      </p:sp>
      <p:sp>
        <p:nvSpPr>
          <p:cNvPr id="3" name="Text Placeholder 2">
            <a:extLst>
              <a:ext uri="{FF2B5EF4-FFF2-40B4-BE49-F238E27FC236}">
                <a16:creationId xmlns:a16="http://schemas.microsoft.com/office/drawing/2014/main" id="{13B5D9D7-A155-C945-AF2A-17AEAB15B222}"/>
              </a:ext>
            </a:extLst>
          </p:cNvPr>
          <p:cNvSpPr>
            <a:spLocks noGrp="1"/>
          </p:cNvSpPr>
          <p:nvPr>
            <p:ph type="body" sz="quarter" idx="14" hasCustomPrompt="1"/>
          </p:nvPr>
        </p:nvSpPr>
        <p:spPr>
          <a:xfrm>
            <a:off x="371476" y="3261391"/>
            <a:ext cx="5336306" cy="1009650"/>
          </a:xfrm>
          <a:prstGeom prst="rect">
            <a:avLst/>
          </a:prstGeom>
        </p:spPr>
        <p:txBody>
          <a:bodyPr>
            <a:normAutofit/>
          </a:bodyPr>
          <a:lstStyle>
            <a:lvl1pPr marL="0" indent="0">
              <a:buNone/>
              <a:defRPr sz="2800" b="1">
                <a:latin typeface="Roboto" panose="02000000000000000000" pitchFamily="2" charset="0"/>
                <a:ea typeface="Roboto" panose="02000000000000000000" pitchFamily="2" charset="0"/>
              </a:defRPr>
            </a:lvl1pPr>
          </a:lstStyle>
          <a:p>
            <a:pPr lvl="0"/>
            <a:r>
              <a:rPr lang="en-US" dirty="0"/>
              <a:t>Product description</a:t>
            </a:r>
          </a:p>
        </p:txBody>
      </p:sp>
      <p:sp>
        <p:nvSpPr>
          <p:cNvPr id="6" name="Title 1">
            <a:extLst>
              <a:ext uri="{FF2B5EF4-FFF2-40B4-BE49-F238E27FC236}">
                <a16:creationId xmlns:a16="http://schemas.microsoft.com/office/drawing/2014/main" id="{E4706B98-242C-2548-9C23-CEF0F7450649}"/>
              </a:ext>
            </a:extLst>
          </p:cNvPr>
          <p:cNvSpPr>
            <a:spLocks noGrp="1"/>
          </p:cNvSpPr>
          <p:nvPr>
            <p:ph type="title" hasCustomPrompt="1"/>
          </p:nvPr>
        </p:nvSpPr>
        <p:spPr>
          <a:xfrm>
            <a:off x="371476" y="2058795"/>
            <a:ext cx="5336306" cy="1009651"/>
          </a:xfrm>
          <a:prstGeom prst="rect">
            <a:avLst/>
          </a:prstGeom>
        </p:spPr>
        <p:txBody>
          <a:bodyPr>
            <a:normAutofit/>
          </a:bodyPr>
          <a:lstStyle>
            <a:lvl1pPr>
              <a:defRPr sz="4800" b="1" i="0">
                <a:latin typeface="Roboto Slab Bold" panose="02000000000000000000" pitchFamily="2" charset="0"/>
              </a:defRPr>
            </a:lvl1pPr>
          </a:lstStyle>
          <a:p>
            <a:r>
              <a:rPr lang="en-US" dirty="0"/>
              <a:t>Product page</a:t>
            </a:r>
          </a:p>
        </p:txBody>
      </p:sp>
      <p:sp>
        <p:nvSpPr>
          <p:cNvPr id="10" name="Text Placeholder 2">
            <a:extLst>
              <a:ext uri="{FF2B5EF4-FFF2-40B4-BE49-F238E27FC236}">
                <a16:creationId xmlns:a16="http://schemas.microsoft.com/office/drawing/2014/main" id="{DE0A635E-B454-224B-BF2C-7B6AB87747F3}"/>
              </a:ext>
            </a:extLst>
          </p:cNvPr>
          <p:cNvSpPr>
            <a:spLocks noGrp="1"/>
          </p:cNvSpPr>
          <p:nvPr>
            <p:ph type="body" sz="quarter" idx="15" hasCustomPrompt="1"/>
          </p:nvPr>
        </p:nvSpPr>
        <p:spPr>
          <a:xfrm>
            <a:off x="371476" y="4463986"/>
            <a:ext cx="5336306" cy="1009650"/>
          </a:xfrm>
          <a:prstGeom prst="rect">
            <a:avLst/>
          </a:prstGeom>
        </p:spPr>
        <p:txBody>
          <a:bodyPr>
            <a:normAutofit/>
          </a:bodyPr>
          <a:lstStyle>
            <a:lvl1pPr marL="0" indent="0">
              <a:buNone/>
              <a:defRPr sz="2000" b="0" i="0">
                <a:latin typeface="Roboto Mono" pitchFamily="2" charset="0"/>
                <a:ea typeface="Roboto Mono" pitchFamily="2" charset="0"/>
              </a:defRPr>
            </a:lvl1pPr>
          </a:lstStyle>
          <a:p>
            <a:pPr lvl="0"/>
            <a:r>
              <a:rPr lang="en-US" dirty="0"/>
              <a:t>Product specifications</a:t>
            </a:r>
          </a:p>
        </p:txBody>
      </p:sp>
      <p:sp>
        <p:nvSpPr>
          <p:cNvPr id="11" name="Slide Number Placeholder 6">
            <a:extLst>
              <a:ext uri="{FF2B5EF4-FFF2-40B4-BE49-F238E27FC236}">
                <a16:creationId xmlns:a16="http://schemas.microsoft.com/office/drawing/2014/main" id="{F211E241-A20E-904C-9FFE-055C9C7EAFEE}"/>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sp>
        <p:nvSpPr>
          <p:cNvPr id="7" name="Rectangle 6">
            <a:extLst>
              <a:ext uri="{FF2B5EF4-FFF2-40B4-BE49-F238E27FC236}">
                <a16:creationId xmlns:a16="http://schemas.microsoft.com/office/drawing/2014/main" id="{5BF24B4F-5C14-6346-A440-739058259C96}"/>
              </a:ext>
            </a:extLst>
          </p:cNvPr>
          <p:cNvSpPr/>
          <p:nvPr userDrawn="1"/>
        </p:nvSpPr>
        <p:spPr>
          <a:xfrm>
            <a:off x="0" y="1"/>
            <a:ext cx="12192000" cy="95793"/>
          </a:xfrm>
          <a:prstGeom prst="rect">
            <a:avLst/>
          </a:prstGeom>
          <a:gradFill>
            <a:gsLst>
              <a:gs pos="0">
                <a:srgbClr val="ED3B58">
                  <a:lumMod val="100000"/>
                </a:srgbClr>
              </a:gs>
              <a:gs pos="100000">
                <a:srgbClr val="0552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Tree>
    <p:extLst>
      <p:ext uri="{BB962C8B-B14F-4D97-AF65-F5344CB8AC3E}">
        <p14:creationId xmlns:p14="http://schemas.microsoft.com/office/powerpoint/2010/main" val="24165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44EA1-FB4A-F84B-AD6F-D1835EE6FF77}"/>
              </a:ext>
            </a:extLst>
          </p:cNvPr>
          <p:cNvSpPr>
            <a:spLocks noGrp="1"/>
          </p:cNvSpPr>
          <p:nvPr>
            <p:ph type="body" sz="quarter" idx="10" hasCustomPrompt="1"/>
          </p:nvPr>
        </p:nvSpPr>
        <p:spPr>
          <a:xfrm>
            <a:off x="371475" y="2732881"/>
            <a:ext cx="8714773" cy="1392237"/>
          </a:xfrm>
          <a:prstGeom prst="rect">
            <a:avLst/>
          </a:prstGeom>
        </p:spPr>
        <p:txBody>
          <a:bodyPr anchor="ctr">
            <a:normAutofit/>
          </a:bodyPr>
          <a:lstStyle>
            <a:lvl1pPr marL="0" indent="0">
              <a:buNone/>
              <a:defRPr sz="8000" b="1" i="0">
                <a:solidFill>
                  <a:schemeClr val="bg1"/>
                </a:solidFill>
                <a:latin typeface="Roboto Slab" pitchFamily="2" charset="0"/>
                <a:ea typeface="Roboto Slab" pitchFamily="2" charset="0"/>
              </a:defRPr>
            </a:lvl1pPr>
            <a:lvl2pPr marL="457200" indent="0">
              <a:buNone/>
              <a:defRPr sz="8000" b="1" i="0">
                <a:solidFill>
                  <a:schemeClr val="bg1"/>
                </a:solidFill>
                <a:latin typeface="Roboto Slab" pitchFamily="2" charset="0"/>
                <a:ea typeface="Roboto Slab" pitchFamily="2" charset="0"/>
              </a:defRPr>
            </a:lvl2pPr>
            <a:lvl3pPr marL="914400" indent="0">
              <a:buNone/>
              <a:defRPr sz="8000" b="1" i="0">
                <a:solidFill>
                  <a:schemeClr val="bg1"/>
                </a:solidFill>
                <a:latin typeface="Roboto Slab" pitchFamily="2" charset="0"/>
                <a:ea typeface="Roboto Slab" pitchFamily="2" charset="0"/>
              </a:defRPr>
            </a:lvl3pPr>
            <a:lvl4pPr marL="1371600" indent="0">
              <a:buNone/>
              <a:defRPr sz="8000" b="1" i="0">
                <a:solidFill>
                  <a:schemeClr val="bg1"/>
                </a:solidFill>
                <a:latin typeface="Roboto Slab" pitchFamily="2" charset="0"/>
                <a:ea typeface="Roboto Slab" pitchFamily="2" charset="0"/>
              </a:defRPr>
            </a:lvl4pPr>
            <a:lvl5pPr marL="1828800" indent="0">
              <a:buNone/>
              <a:defRPr sz="8000" b="1" i="0">
                <a:solidFill>
                  <a:schemeClr val="bg1"/>
                </a:solidFill>
                <a:latin typeface="Roboto Slab" pitchFamily="2" charset="0"/>
                <a:ea typeface="Roboto Slab" pitchFamily="2" charset="0"/>
              </a:defRPr>
            </a:lvl5pPr>
          </a:lstStyle>
          <a:p>
            <a:pPr lvl="0"/>
            <a:r>
              <a:rPr lang="en-US" dirty="0"/>
              <a:t>Section title</a:t>
            </a:r>
          </a:p>
        </p:txBody>
      </p:sp>
      <p:sp>
        <p:nvSpPr>
          <p:cNvPr id="5" name="Slide Number Placeholder 6">
            <a:extLst>
              <a:ext uri="{FF2B5EF4-FFF2-40B4-BE49-F238E27FC236}">
                <a16:creationId xmlns:a16="http://schemas.microsoft.com/office/drawing/2014/main" id="{1109364D-9648-784E-BE71-C63F73CBE8D7}"/>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346976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e section">
    <p:bg>
      <p:bgPr>
        <a:solidFill>
          <a:schemeClr val="accent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44EA1-FB4A-F84B-AD6F-D1835EE6FF77}"/>
              </a:ext>
            </a:extLst>
          </p:cNvPr>
          <p:cNvSpPr>
            <a:spLocks noGrp="1"/>
          </p:cNvSpPr>
          <p:nvPr>
            <p:ph type="body" sz="quarter" idx="10" hasCustomPrompt="1"/>
          </p:nvPr>
        </p:nvSpPr>
        <p:spPr>
          <a:xfrm>
            <a:off x="371475" y="2732881"/>
            <a:ext cx="8714773" cy="1392237"/>
          </a:xfrm>
          <a:prstGeom prst="rect">
            <a:avLst/>
          </a:prstGeom>
        </p:spPr>
        <p:txBody>
          <a:bodyPr anchor="ctr">
            <a:normAutofit/>
          </a:bodyPr>
          <a:lstStyle>
            <a:lvl1pPr marL="0" indent="0">
              <a:buNone/>
              <a:defRPr sz="8000" b="1" i="0">
                <a:solidFill>
                  <a:schemeClr val="bg1"/>
                </a:solidFill>
                <a:latin typeface="Roboto Slab" pitchFamily="2" charset="0"/>
                <a:ea typeface="Roboto Slab" pitchFamily="2" charset="0"/>
              </a:defRPr>
            </a:lvl1pPr>
            <a:lvl2pPr marL="457200" indent="0">
              <a:buNone/>
              <a:defRPr sz="8000" b="1" i="0">
                <a:solidFill>
                  <a:schemeClr val="bg1"/>
                </a:solidFill>
                <a:latin typeface="Roboto Slab" pitchFamily="2" charset="0"/>
                <a:ea typeface="Roboto Slab" pitchFamily="2" charset="0"/>
              </a:defRPr>
            </a:lvl2pPr>
            <a:lvl3pPr marL="914400" indent="0">
              <a:buNone/>
              <a:defRPr sz="8000" b="1" i="0">
                <a:solidFill>
                  <a:schemeClr val="bg1"/>
                </a:solidFill>
                <a:latin typeface="Roboto Slab" pitchFamily="2" charset="0"/>
                <a:ea typeface="Roboto Slab" pitchFamily="2" charset="0"/>
              </a:defRPr>
            </a:lvl3pPr>
            <a:lvl4pPr marL="1371600" indent="0">
              <a:buNone/>
              <a:defRPr sz="8000" b="1" i="0">
                <a:solidFill>
                  <a:schemeClr val="bg1"/>
                </a:solidFill>
                <a:latin typeface="Roboto Slab" pitchFamily="2" charset="0"/>
                <a:ea typeface="Roboto Slab" pitchFamily="2" charset="0"/>
              </a:defRPr>
            </a:lvl4pPr>
            <a:lvl5pPr marL="1828800" indent="0">
              <a:buNone/>
              <a:defRPr sz="8000" b="1" i="0">
                <a:solidFill>
                  <a:schemeClr val="bg1"/>
                </a:solidFill>
                <a:latin typeface="Roboto Slab" pitchFamily="2" charset="0"/>
                <a:ea typeface="Roboto Slab" pitchFamily="2" charset="0"/>
              </a:defRPr>
            </a:lvl5pPr>
          </a:lstStyle>
          <a:p>
            <a:pPr lvl="0"/>
            <a:r>
              <a:rPr lang="en-US" dirty="0"/>
              <a:t>Sye</a:t>
            </a:r>
          </a:p>
        </p:txBody>
      </p:sp>
      <p:sp>
        <p:nvSpPr>
          <p:cNvPr id="5" name="Slide Number Placeholder 6">
            <a:extLst>
              <a:ext uri="{FF2B5EF4-FFF2-40B4-BE49-F238E27FC236}">
                <a16:creationId xmlns:a16="http://schemas.microsoft.com/office/drawing/2014/main" id="{1109364D-9648-784E-BE71-C63F73CBE8D7}"/>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288162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eduALL section">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44EA1-FB4A-F84B-AD6F-D1835EE6FF77}"/>
              </a:ext>
            </a:extLst>
          </p:cNvPr>
          <p:cNvSpPr>
            <a:spLocks noGrp="1"/>
          </p:cNvSpPr>
          <p:nvPr>
            <p:ph type="body" sz="quarter" idx="10" hasCustomPrompt="1"/>
          </p:nvPr>
        </p:nvSpPr>
        <p:spPr>
          <a:xfrm>
            <a:off x="371475" y="2732881"/>
            <a:ext cx="8714773" cy="1392237"/>
          </a:xfrm>
          <a:prstGeom prst="rect">
            <a:avLst/>
          </a:prstGeom>
        </p:spPr>
        <p:txBody>
          <a:bodyPr anchor="ctr">
            <a:normAutofit/>
          </a:bodyPr>
          <a:lstStyle>
            <a:lvl1pPr marL="0" indent="0">
              <a:buNone/>
              <a:defRPr sz="8000" b="1" i="0">
                <a:solidFill>
                  <a:schemeClr val="bg1"/>
                </a:solidFill>
                <a:latin typeface="Roboto Slab" pitchFamily="2" charset="0"/>
                <a:ea typeface="Roboto Slab" pitchFamily="2" charset="0"/>
              </a:defRPr>
            </a:lvl1pPr>
            <a:lvl2pPr marL="457200" indent="0">
              <a:buNone/>
              <a:defRPr sz="8000" b="1" i="0">
                <a:solidFill>
                  <a:schemeClr val="bg1"/>
                </a:solidFill>
                <a:latin typeface="Roboto Slab" pitchFamily="2" charset="0"/>
                <a:ea typeface="Roboto Slab" pitchFamily="2" charset="0"/>
              </a:defRPr>
            </a:lvl2pPr>
            <a:lvl3pPr marL="914400" indent="0">
              <a:buNone/>
              <a:defRPr sz="8000" b="1" i="0">
                <a:solidFill>
                  <a:schemeClr val="bg1"/>
                </a:solidFill>
                <a:latin typeface="Roboto Slab" pitchFamily="2" charset="0"/>
                <a:ea typeface="Roboto Slab" pitchFamily="2" charset="0"/>
              </a:defRPr>
            </a:lvl3pPr>
            <a:lvl4pPr marL="1371600" indent="0">
              <a:buNone/>
              <a:defRPr sz="8000" b="1" i="0">
                <a:solidFill>
                  <a:schemeClr val="bg1"/>
                </a:solidFill>
                <a:latin typeface="Roboto Slab" pitchFamily="2" charset="0"/>
                <a:ea typeface="Roboto Slab" pitchFamily="2" charset="0"/>
              </a:defRPr>
            </a:lvl4pPr>
            <a:lvl5pPr marL="1828800" indent="0">
              <a:buNone/>
              <a:defRPr sz="8000" b="1" i="0">
                <a:solidFill>
                  <a:schemeClr val="bg1"/>
                </a:solidFill>
                <a:latin typeface="Roboto Slab" pitchFamily="2" charset="0"/>
                <a:ea typeface="Roboto Slab" pitchFamily="2" charset="0"/>
              </a:defRPr>
            </a:lvl5pPr>
          </a:lstStyle>
          <a:p>
            <a:pPr lvl="0"/>
            <a:r>
              <a:rPr lang="en-US" dirty="0" err="1"/>
              <a:t>ScheduALL</a:t>
            </a:r>
            <a:endParaRPr lang="en-US" dirty="0"/>
          </a:p>
        </p:txBody>
      </p:sp>
      <p:sp>
        <p:nvSpPr>
          <p:cNvPr id="5" name="Slide Number Placeholder 6">
            <a:extLst>
              <a:ext uri="{FF2B5EF4-FFF2-40B4-BE49-F238E27FC236}">
                <a16:creationId xmlns:a16="http://schemas.microsoft.com/office/drawing/2014/main" id="{1109364D-9648-784E-BE71-C63F73CBE8D7}"/>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25174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imbra section">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F44EA1-FB4A-F84B-AD6F-D1835EE6FF77}"/>
              </a:ext>
            </a:extLst>
          </p:cNvPr>
          <p:cNvSpPr>
            <a:spLocks noGrp="1"/>
          </p:cNvSpPr>
          <p:nvPr>
            <p:ph type="body" sz="quarter" idx="10" hasCustomPrompt="1"/>
          </p:nvPr>
        </p:nvSpPr>
        <p:spPr>
          <a:xfrm>
            <a:off x="371475" y="2732881"/>
            <a:ext cx="8714773" cy="1392237"/>
          </a:xfrm>
          <a:prstGeom prst="rect">
            <a:avLst/>
          </a:prstGeom>
        </p:spPr>
        <p:txBody>
          <a:bodyPr anchor="ctr">
            <a:normAutofit/>
          </a:bodyPr>
          <a:lstStyle>
            <a:lvl1pPr marL="0" indent="0">
              <a:buNone/>
              <a:defRPr sz="8000" b="1" i="0">
                <a:solidFill>
                  <a:schemeClr val="bg1"/>
                </a:solidFill>
                <a:latin typeface="Roboto Slab" pitchFamily="2" charset="0"/>
                <a:ea typeface="Roboto Slab" pitchFamily="2" charset="0"/>
              </a:defRPr>
            </a:lvl1pPr>
            <a:lvl2pPr marL="457200" indent="0">
              <a:buNone/>
              <a:defRPr sz="8000" b="1" i="0">
                <a:solidFill>
                  <a:schemeClr val="bg1"/>
                </a:solidFill>
                <a:latin typeface="Roboto Slab" pitchFamily="2" charset="0"/>
                <a:ea typeface="Roboto Slab" pitchFamily="2" charset="0"/>
              </a:defRPr>
            </a:lvl2pPr>
            <a:lvl3pPr marL="914400" indent="0">
              <a:buNone/>
              <a:defRPr sz="8000" b="1" i="0">
                <a:solidFill>
                  <a:schemeClr val="bg1"/>
                </a:solidFill>
                <a:latin typeface="Roboto Slab" pitchFamily="2" charset="0"/>
                <a:ea typeface="Roboto Slab" pitchFamily="2" charset="0"/>
              </a:defRPr>
            </a:lvl3pPr>
            <a:lvl4pPr marL="1371600" indent="0">
              <a:buNone/>
              <a:defRPr sz="8000" b="1" i="0">
                <a:solidFill>
                  <a:schemeClr val="bg1"/>
                </a:solidFill>
                <a:latin typeface="Roboto Slab" pitchFamily="2" charset="0"/>
                <a:ea typeface="Roboto Slab" pitchFamily="2" charset="0"/>
              </a:defRPr>
            </a:lvl4pPr>
            <a:lvl5pPr marL="1828800" indent="0">
              <a:buNone/>
              <a:defRPr sz="8000" b="1" i="0">
                <a:solidFill>
                  <a:schemeClr val="bg1"/>
                </a:solidFill>
                <a:latin typeface="Roboto Slab" pitchFamily="2" charset="0"/>
                <a:ea typeface="Roboto Slab" pitchFamily="2" charset="0"/>
              </a:defRPr>
            </a:lvl5pPr>
          </a:lstStyle>
          <a:p>
            <a:pPr lvl="0"/>
            <a:r>
              <a:rPr lang="en-US" dirty="0"/>
              <a:t>Nimbra</a:t>
            </a:r>
          </a:p>
        </p:txBody>
      </p:sp>
      <p:sp>
        <p:nvSpPr>
          <p:cNvPr id="5" name="Slide Number Placeholder 6">
            <a:extLst>
              <a:ext uri="{FF2B5EF4-FFF2-40B4-BE49-F238E27FC236}">
                <a16:creationId xmlns:a16="http://schemas.microsoft.com/office/drawing/2014/main" id="{1109364D-9648-784E-BE71-C63F73CBE8D7}"/>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4982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0753211-42FD-2A4B-A483-70A71E5C85BD}"/>
              </a:ext>
            </a:extLst>
          </p:cNvPr>
          <p:cNvSpPr>
            <a:spLocks noGrp="1"/>
          </p:cNvSpPr>
          <p:nvPr>
            <p:ph type="body" sz="quarter" idx="13" hasCustomPrompt="1"/>
          </p:nvPr>
        </p:nvSpPr>
        <p:spPr>
          <a:xfrm>
            <a:off x="4567872" y="1520825"/>
            <a:ext cx="7252653" cy="3590190"/>
          </a:xfrm>
          <a:prstGeom prst="rect">
            <a:avLst/>
          </a:prstGeom>
        </p:spPr>
        <p:txBody>
          <a:bodyPr anchor="ctr">
            <a:normAutofit/>
          </a:bodyPr>
          <a:lstStyle>
            <a:lvl1pPr marL="0" indent="0" algn="r">
              <a:lnSpc>
                <a:spcPct val="150000"/>
              </a:lnSpc>
              <a:spcBef>
                <a:spcPts val="0"/>
              </a:spcBef>
              <a:buNone/>
              <a:defRPr sz="3200" b="0" i="0">
                <a:solidFill>
                  <a:schemeClr val="bg1"/>
                </a:solidFill>
                <a:latin typeface="Roboto Light" panose="02000000000000000000" pitchFamily="2" charset="0"/>
                <a:ea typeface="Roboto Light" panose="02000000000000000000" pitchFamily="2"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6" name="Title 1">
            <a:extLst>
              <a:ext uri="{FF2B5EF4-FFF2-40B4-BE49-F238E27FC236}">
                <a16:creationId xmlns:a16="http://schemas.microsoft.com/office/drawing/2014/main" id="{A6FBA2A5-6C69-244A-9222-674631978492}"/>
              </a:ext>
            </a:extLst>
          </p:cNvPr>
          <p:cNvSpPr>
            <a:spLocks noGrp="1"/>
          </p:cNvSpPr>
          <p:nvPr>
            <p:ph type="title" hasCustomPrompt="1"/>
          </p:nvPr>
        </p:nvSpPr>
        <p:spPr>
          <a:xfrm>
            <a:off x="371475" y="366712"/>
            <a:ext cx="11449050" cy="1009651"/>
          </a:xfrm>
          <a:prstGeom prst="rect">
            <a:avLst/>
          </a:prstGeom>
        </p:spPr>
        <p:txBody>
          <a:bodyPr anchor="ctr">
            <a:normAutofit/>
          </a:bodyPr>
          <a:lstStyle>
            <a:lvl1pPr algn="ctr">
              <a:defRPr b="1" i="0">
                <a:solidFill>
                  <a:schemeClr val="bg1"/>
                </a:solidFill>
                <a:latin typeface="Roboto Slab Bold" panose="02000000000000000000" pitchFamily="2" charset="0"/>
              </a:defRPr>
            </a:lvl1pPr>
          </a:lstStyle>
          <a:p>
            <a:r>
              <a:rPr lang="en-US" dirty="0"/>
              <a:t>Quote</a:t>
            </a:r>
          </a:p>
        </p:txBody>
      </p:sp>
      <p:sp>
        <p:nvSpPr>
          <p:cNvPr id="7" name="Text Placeholder 7">
            <a:extLst>
              <a:ext uri="{FF2B5EF4-FFF2-40B4-BE49-F238E27FC236}">
                <a16:creationId xmlns:a16="http://schemas.microsoft.com/office/drawing/2014/main" id="{62B92566-CC6D-1342-8E01-A1F5440651E7}"/>
              </a:ext>
            </a:extLst>
          </p:cNvPr>
          <p:cNvSpPr>
            <a:spLocks noGrp="1"/>
          </p:cNvSpPr>
          <p:nvPr>
            <p:ph type="body" sz="quarter" idx="15" hasCustomPrompt="1"/>
          </p:nvPr>
        </p:nvSpPr>
        <p:spPr>
          <a:xfrm>
            <a:off x="6562724" y="5289677"/>
            <a:ext cx="5257801" cy="660273"/>
          </a:xfrm>
          <a:prstGeom prst="rect">
            <a:avLst/>
          </a:prstGeom>
        </p:spPr>
        <p:txBody>
          <a:bodyPr anchor="t">
            <a:normAutofit/>
          </a:bodyPr>
          <a:lstStyle>
            <a:lvl1pPr marL="0" indent="0" algn="r">
              <a:lnSpc>
                <a:spcPct val="150000"/>
              </a:lnSpc>
              <a:spcBef>
                <a:spcPts val="0"/>
              </a:spcBef>
              <a:buNone/>
              <a:defRPr sz="2000" b="0" i="0">
                <a:solidFill>
                  <a:schemeClr val="bg1"/>
                </a:solidFill>
                <a:latin typeface="Roboto" panose="02000000000000000000" pitchFamily="2" charset="0"/>
                <a:ea typeface="Roboto" panose="02000000000000000000" pitchFamily="2" charset="0"/>
              </a:defRPr>
            </a:lvl1pPr>
          </a:lstStyle>
          <a:p>
            <a:pPr lvl="0"/>
            <a:r>
              <a:rPr lang="en-US" dirty="0"/>
              <a:t>Author Name, Title</a:t>
            </a:r>
          </a:p>
        </p:txBody>
      </p:sp>
      <p:sp>
        <p:nvSpPr>
          <p:cNvPr id="9" name="Picture Placeholder 3">
            <a:extLst>
              <a:ext uri="{FF2B5EF4-FFF2-40B4-BE49-F238E27FC236}">
                <a16:creationId xmlns:a16="http://schemas.microsoft.com/office/drawing/2014/main" id="{7387251E-3A3F-BC49-99A4-88C3BDDF8C3E}"/>
              </a:ext>
            </a:extLst>
          </p:cNvPr>
          <p:cNvSpPr>
            <a:spLocks noGrp="1"/>
          </p:cNvSpPr>
          <p:nvPr>
            <p:ph type="pic" sz="quarter" idx="26" hasCustomPrompt="1"/>
          </p:nvPr>
        </p:nvSpPr>
        <p:spPr>
          <a:xfrm>
            <a:off x="371475" y="1520825"/>
            <a:ext cx="3645405" cy="3590190"/>
          </a:xfrm>
          <a:prstGeom prst="ellipse">
            <a:avLst/>
          </a:prstGeom>
        </p:spPr>
        <p:txBody>
          <a:bodyPr anchor="ctr"/>
          <a:lstStyle>
            <a:lvl1pPr marL="0" indent="0" algn="ctr">
              <a:buNone/>
              <a:defRPr sz="1200" b="0" i="0">
                <a:latin typeface="Roboto" panose="02000000000000000000" pitchFamily="2" charset="0"/>
              </a:defRPr>
            </a:lvl1pPr>
          </a:lstStyle>
          <a:p>
            <a:r>
              <a:rPr lang="en-US" dirty="0"/>
              <a:t>Pic</a:t>
            </a:r>
          </a:p>
        </p:txBody>
      </p:sp>
      <p:sp>
        <p:nvSpPr>
          <p:cNvPr id="8" name="Slide Number Placeholder 6">
            <a:extLst>
              <a:ext uri="{FF2B5EF4-FFF2-40B4-BE49-F238E27FC236}">
                <a16:creationId xmlns:a16="http://schemas.microsoft.com/office/drawing/2014/main" id="{9C92169C-0B05-934A-B8D7-BBB4320CD9BF}"/>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198008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2">
    <p:spTree>
      <p:nvGrpSpPr>
        <p:cNvPr id="1" name=""/>
        <p:cNvGrpSpPr/>
        <p:nvPr/>
      </p:nvGrpSpPr>
      <p:grpSpPr>
        <a:xfrm>
          <a:off x="0" y="0"/>
          <a:ext cx="0" cy="0"/>
          <a:chOff x="0" y="0"/>
          <a:chExt cx="0" cy="0"/>
        </a:xfrm>
      </p:grpSpPr>
      <p:pic>
        <p:nvPicPr>
          <p:cNvPr id="6" name="Picture 5" descr="A picture containing building, dome, umbrella, outdoor&#10;&#10;Description automatically generated">
            <a:extLst>
              <a:ext uri="{FF2B5EF4-FFF2-40B4-BE49-F238E27FC236}">
                <a16:creationId xmlns:a16="http://schemas.microsoft.com/office/drawing/2014/main" id="{9BCA9496-591A-FB41-832A-C61E92D8951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41B15B2-C628-A74C-952A-F2FDFDE2EB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13232" y="6105846"/>
            <a:ext cx="1707293" cy="383854"/>
          </a:xfrm>
          <a:prstGeom prst="rect">
            <a:avLst/>
          </a:prstGeom>
        </p:spPr>
      </p:pic>
      <p:sp>
        <p:nvSpPr>
          <p:cNvPr id="4" name="Title 3">
            <a:extLst>
              <a:ext uri="{FF2B5EF4-FFF2-40B4-BE49-F238E27FC236}">
                <a16:creationId xmlns:a16="http://schemas.microsoft.com/office/drawing/2014/main" id="{2E28BA02-8B38-5648-A381-34986E17CF66}"/>
              </a:ext>
            </a:extLst>
          </p:cNvPr>
          <p:cNvSpPr>
            <a:spLocks noGrp="1"/>
          </p:cNvSpPr>
          <p:nvPr>
            <p:ph type="title" hasCustomPrompt="1"/>
          </p:nvPr>
        </p:nvSpPr>
        <p:spPr>
          <a:xfrm>
            <a:off x="371475" y="2103437"/>
            <a:ext cx="10515600" cy="1325563"/>
          </a:xfrm>
          <a:prstGeom prst="rect">
            <a:avLst/>
          </a:prstGeom>
        </p:spPr>
        <p:txBody>
          <a:bodyPr anchor="ctr"/>
          <a:lstStyle>
            <a:lvl1pPr>
              <a:defRPr sz="80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BA120711-29CE-5240-806F-42E117BB699C}"/>
              </a:ext>
            </a:extLst>
          </p:cNvPr>
          <p:cNvSpPr>
            <a:spLocks noGrp="1"/>
          </p:cNvSpPr>
          <p:nvPr>
            <p:ph type="body" sz="quarter" idx="14" hasCustomPrompt="1"/>
          </p:nvPr>
        </p:nvSpPr>
        <p:spPr>
          <a:xfrm>
            <a:off x="371475" y="3441701"/>
            <a:ext cx="10515600" cy="906462"/>
          </a:xfrm>
          <a:prstGeom prst="rect">
            <a:avLst/>
          </a:prstGeom>
        </p:spPr>
        <p:txBody>
          <a:bodyPr anchor="ctr"/>
          <a:lstStyle>
            <a:lvl1pPr marL="0" indent="0">
              <a:buNone/>
              <a:defRPr sz="4000" b="1">
                <a:solidFill>
                  <a:schemeClr val="bg1"/>
                </a:solidFill>
              </a:defRPr>
            </a:lvl1pPr>
            <a:lvl2pPr>
              <a:defRPr sz="4000" b="1"/>
            </a:lvl2pPr>
            <a:lvl3pPr>
              <a:defRPr sz="4000" b="1"/>
            </a:lvl3pPr>
            <a:lvl4pPr>
              <a:defRPr sz="4000" b="1"/>
            </a:lvl4pPr>
            <a:lvl5pPr>
              <a:defRPr sz="4000" b="1"/>
            </a:lvl5pPr>
          </a:lstStyle>
          <a:p>
            <a:pPr lvl="0"/>
            <a:r>
              <a:rPr lang="en-US" dirty="0"/>
              <a:t>Presentation subtitle</a:t>
            </a:r>
          </a:p>
        </p:txBody>
      </p:sp>
      <p:sp>
        <p:nvSpPr>
          <p:cNvPr id="9" name="Slide Number Placeholder 6">
            <a:extLst>
              <a:ext uri="{FF2B5EF4-FFF2-40B4-BE49-F238E27FC236}">
                <a16:creationId xmlns:a16="http://schemas.microsoft.com/office/drawing/2014/main" id="{5535B983-5C24-BA41-AB4B-71F6DECCCF1F}"/>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363193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DD973A7-6202-E749-9B26-B98AA7298183}"/>
              </a:ext>
            </a:extLst>
          </p:cNvPr>
          <p:cNvSpPr>
            <a:spLocks noGrp="1"/>
          </p:cNvSpPr>
          <p:nvPr>
            <p:ph type="pic" sz="quarter" idx="13"/>
          </p:nvPr>
        </p:nvSpPr>
        <p:spPr>
          <a:xfrm>
            <a:off x="0" y="0"/>
            <a:ext cx="5221288" cy="6858000"/>
          </a:xfrm>
          <a:prstGeom prst="rect">
            <a:avLst/>
          </a:prstGeom>
        </p:spPr>
        <p:txBody>
          <a:bodyPr/>
          <a:lstStyle/>
          <a:p>
            <a:r>
              <a:rPr lang="en-GB"/>
              <a:t>Click icon to add picture</a:t>
            </a:r>
            <a:endParaRPr lang="en-US" dirty="0"/>
          </a:p>
        </p:txBody>
      </p:sp>
      <p:sp>
        <p:nvSpPr>
          <p:cNvPr id="18" name="SmartArt Placeholder 17">
            <a:extLst>
              <a:ext uri="{FF2B5EF4-FFF2-40B4-BE49-F238E27FC236}">
                <a16:creationId xmlns:a16="http://schemas.microsoft.com/office/drawing/2014/main" id="{B2989EFE-E5A0-7B46-B412-EE14551332EA}"/>
              </a:ext>
            </a:extLst>
          </p:cNvPr>
          <p:cNvSpPr>
            <a:spLocks noGrp="1"/>
          </p:cNvSpPr>
          <p:nvPr>
            <p:ph type="dgm" sz="quarter" idx="15" hasCustomPrompt="1"/>
          </p:nvPr>
        </p:nvSpPr>
        <p:spPr>
          <a:xfrm>
            <a:off x="6542660" y="1520825"/>
            <a:ext cx="4381500" cy="4429126"/>
          </a:xfrm>
          <a:prstGeom prst="rect">
            <a:avLst/>
          </a:prstGeom>
        </p:spPr>
        <p:txBody>
          <a:bodyPr/>
          <a:lstStyle/>
          <a:p>
            <a:r>
              <a:rPr lang="en-GB" dirty="0"/>
              <a:t>Placeholder for shapes</a:t>
            </a:r>
            <a:endParaRPr lang="en-US" dirty="0"/>
          </a:p>
        </p:txBody>
      </p:sp>
      <p:sp>
        <p:nvSpPr>
          <p:cNvPr id="6" name="Title 1">
            <a:extLst>
              <a:ext uri="{FF2B5EF4-FFF2-40B4-BE49-F238E27FC236}">
                <a16:creationId xmlns:a16="http://schemas.microsoft.com/office/drawing/2014/main" id="{942B792D-60A7-2F48-BA33-2FF1327C63D8}"/>
              </a:ext>
            </a:extLst>
          </p:cNvPr>
          <p:cNvSpPr>
            <a:spLocks noGrp="1"/>
          </p:cNvSpPr>
          <p:nvPr>
            <p:ph type="title" hasCustomPrompt="1"/>
          </p:nvPr>
        </p:nvSpPr>
        <p:spPr>
          <a:xfrm>
            <a:off x="5871148" y="368300"/>
            <a:ext cx="5724525" cy="1009651"/>
          </a:xfrm>
          <a:prstGeom prst="rect">
            <a:avLst/>
          </a:prstGeom>
        </p:spPr>
        <p:txBody>
          <a:bodyPr anchor="ctr"/>
          <a:lstStyle>
            <a:lvl1pPr algn="ctr">
              <a:defRPr/>
            </a:lvl1pPr>
          </a:lstStyle>
          <a:p>
            <a:r>
              <a:rPr lang="en-US" dirty="0"/>
              <a:t>Agenda</a:t>
            </a:r>
          </a:p>
        </p:txBody>
      </p:sp>
      <p:sp>
        <p:nvSpPr>
          <p:cNvPr id="5" name="Slide Number Placeholder 6">
            <a:extLst>
              <a:ext uri="{FF2B5EF4-FFF2-40B4-BE49-F238E27FC236}">
                <a16:creationId xmlns:a16="http://schemas.microsoft.com/office/drawing/2014/main" id="{C392A4C1-81BB-0F45-B1BE-09D48CF56743}"/>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7744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890E-5B43-244C-889A-D35AC4914324}"/>
              </a:ext>
            </a:extLst>
          </p:cNvPr>
          <p:cNvSpPr>
            <a:spLocks noGrp="1"/>
          </p:cNvSpPr>
          <p:nvPr>
            <p:ph type="title" hasCustomPrompt="1"/>
          </p:nvPr>
        </p:nvSpPr>
        <p:spPr>
          <a:xfrm>
            <a:off x="371475" y="372447"/>
            <a:ext cx="11449050" cy="986663"/>
          </a:xfrm>
          <a:prstGeom prst="rect">
            <a:avLst/>
          </a:prstGeom>
        </p:spPr>
        <p:txBody>
          <a:bodyPr anchor="ctr">
            <a:normAutofit/>
          </a:bodyPr>
          <a:lstStyle>
            <a:lvl1pPr algn="ctr">
              <a:defRPr/>
            </a:lvl1pPr>
          </a:lstStyle>
          <a:p>
            <a:r>
              <a:rPr lang="en-US" dirty="0"/>
              <a:t>Plain text</a:t>
            </a:r>
          </a:p>
        </p:txBody>
      </p:sp>
      <p:sp>
        <p:nvSpPr>
          <p:cNvPr id="8" name="Rectangle 7">
            <a:extLst>
              <a:ext uri="{FF2B5EF4-FFF2-40B4-BE49-F238E27FC236}">
                <a16:creationId xmlns:a16="http://schemas.microsoft.com/office/drawing/2014/main" id="{5782E8EB-84EA-0348-9F76-082D493AF640}"/>
              </a:ext>
            </a:extLst>
          </p:cNvPr>
          <p:cNvSpPr/>
          <p:nvPr userDrawn="1"/>
        </p:nvSpPr>
        <p:spPr>
          <a:xfrm>
            <a:off x="0" y="1"/>
            <a:ext cx="12192000" cy="95793"/>
          </a:xfrm>
          <a:prstGeom prst="rect">
            <a:avLst/>
          </a:prstGeom>
          <a:gradFill>
            <a:gsLst>
              <a:gs pos="0">
                <a:srgbClr val="ED3B58">
                  <a:lumMod val="100000"/>
                </a:srgbClr>
              </a:gs>
              <a:gs pos="100000">
                <a:srgbClr val="0552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0" name="Slide Number Placeholder 6">
            <a:extLst>
              <a:ext uri="{FF2B5EF4-FFF2-40B4-BE49-F238E27FC236}">
                <a16:creationId xmlns:a16="http://schemas.microsoft.com/office/drawing/2014/main" id="{71463C32-BC73-BA46-9D69-4FB82BE9013F}"/>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sp>
        <p:nvSpPr>
          <p:cNvPr id="5" name="Content Placeholder 4">
            <a:extLst>
              <a:ext uri="{FF2B5EF4-FFF2-40B4-BE49-F238E27FC236}">
                <a16:creationId xmlns:a16="http://schemas.microsoft.com/office/drawing/2014/main" id="{09ED4DE3-902C-D34A-A309-B7746522D676}"/>
              </a:ext>
            </a:extLst>
          </p:cNvPr>
          <p:cNvSpPr>
            <a:spLocks noGrp="1"/>
          </p:cNvSpPr>
          <p:nvPr>
            <p:ph sz="quarter" idx="10" hasCustomPrompt="1"/>
          </p:nvPr>
        </p:nvSpPr>
        <p:spPr>
          <a:xfrm>
            <a:off x="371475" y="1520825"/>
            <a:ext cx="11449050" cy="4429125"/>
          </a:xfrm>
          <a:prstGeom prst="rect">
            <a:avLst/>
          </a:prstGeom>
        </p:spPr>
        <p:txBody>
          <a:bodyPr/>
          <a:lstStyle>
            <a:lvl1pPr marL="228600" indent="-228600">
              <a:lnSpc>
                <a:spcPct val="150000"/>
              </a:lnSpc>
              <a:spcBef>
                <a:spcPts val="0"/>
              </a:spcBef>
              <a:spcAft>
                <a:spcPts val="0"/>
              </a:spcAft>
              <a:buFont typeface="Wingdings" pitchFamily="2" charset="2"/>
              <a:buChar char="§"/>
              <a:defRPr sz="2800"/>
            </a:lvl1pPr>
            <a:lvl3pPr marL="1143000" indent="-228600">
              <a:lnSpc>
                <a:spcPct val="100000"/>
              </a:lnSpc>
              <a:spcBef>
                <a:spcPts val="0"/>
              </a:spcBef>
              <a:spcAft>
                <a:spcPts val="0"/>
              </a:spcAft>
              <a:buFont typeface="System Font Regular"/>
              <a:buChar char="‑"/>
              <a:defRPr sz="2400"/>
            </a:lvl3pPr>
          </a:lstStyle>
          <a:p>
            <a:pPr lvl="0"/>
            <a:r>
              <a:rPr lang="en-US" dirty="0"/>
              <a:t> Body copy and first level bullet Roboto 28</a:t>
            </a:r>
          </a:p>
          <a:p>
            <a:pPr lvl="2"/>
            <a:r>
              <a:rPr lang="en-US" dirty="0"/>
              <a:t>Second level bullet Roboto 24</a:t>
            </a:r>
          </a:p>
        </p:txBody>
      </p:sp>
      <p:sp>
        <p:nvSpPr>
          <p:cNvPr id="6" name="Text Placeholder 8">
            <a:extLst>
              <a:ext uri="{FF2B5EF4-FFF2-40B4-BE49-F238E27FC236}">
                <a16:creationId xmlns:a16="http://schemas.microsoft.com/office/drawing/2014/main" id="{C45A8675-5ED8-DC40-BE97-73DAAD4C34CD}"/>
              </a:ext>
            </a:extLst>
          </p:cNvPr>
          <p:cNvSpPr>
            <a:spLocks noGrp="1"/>
          </p:cNvSpPr>
          <p:nvPr>
            <p:ph type="body" sz="quarter" idx="13" hasCustomPrompt="1"/>
          </p:nvPr>
        </p:nvSpPr>
        <p:spPr>
          <a:xfrm>
            <a:off x="836610" y="6124574"/>
            <a:ext cx="9071887" cy="365126"/>
          </a:xfrm>
          <a:prstGeom prst="rect">
            <a:avLst/>
          </a:prstGeom>
        </p:spPr>
        <p:txBody>
          <a:bodyPr anchor="ct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Source/notes</a:t>
            </a:r>
          </a:p>
        </p:txBody>
      </p:sp>
    </p:spTree>
    <p:extLst>
      <p:ext uri="{BB962C8B-B14F-4D97-AF65-F5344CB8AC3E}">
        <p14:creationId xmlns:p14="http://schemas.microsoft.com/office/powerpoint/2010/main" val="301466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DD973A7-6202-E749-9B26-B98AA7298183}"/>
              </a:ext>
            </a:extLst>
          </p:cNvPr>
          <p:cNvSpPr>
            <a:spLocks noGrp="1"/>
          </p:cNvSpPr>
          <p:nvPr>
            <p:ph type="pic" sz="quarter" idx="13"/>
          </p:nvPr>
        </p:nvSpPr>
        <p:spPr>
          <a:xfrm>
            <a:off x="0" y="0"/>
            <a:ext cx="5221288" cy="6858000"/>
          </a:xfrm>
          <a:prstGeom prst="rect">
            <a:avLst/>
          </a:prstGeom>
        </p:spPr>
        <p:txBody>
          <a:bodyPr/>
          <a:lstStyle/>
          <a:p>
            <a:r>
              <a:rPr lang="en-GB"/>
              <a:t>Click icon to add picture</a:t>
            </a:r>
            <a:endParaRPr lang="en-US" dirty="0"/>
          </a:p>
        </p:txBody>
      </p:sp>
      <p:sp>
        <p:nvSpPr>
          <p:cNvPr id="2" name="Title 1">
            <a:extLst>
              <a:ext uri="{FF2B5EF4-FFF2-40B4-BE49-F238E27FC236}">
                <a16:creationId xmlns:a16="http://schemas.microsoft.com/office/drawing/2014/main" id="{8C4A7C32-B2E0-AC47-BAE7-D6CD45F387E5}"/>
              </a:ext>
            </a:extLst>
          </p:cNvPr>
          <p:cNvSpPr>
            <a:spLocks noGrp="1"/>
          </p:cNvSpPr>
          <p:nvPr>
            <p:ph type="title" hasCustomPrompt="1"/>
          </p:nvPr>
        </p:nvSpPr>
        <p:spPr>
          <a:xfrm>
            <a:off x="5621154" y="368300"/>
            <a:ext cx="6199371" cy="1009651"/>
          </a:xfrm>
          <a:prstGeom prst="rect">
            <a:avLst/>
          </a:prstGeom>
        </p:spPr>
        <p:txBody>
          <a:bodyPr anchor="ctr">
            <a:normAutofit/>
          </a:bodyPr>
          <a:lstStyle>
            <a:lvl1pPr algn="ctr">
              <a:defRPr/>
            </a:lvl1pPr>
          </a:lstStyle>
          <a:p>
            <a:r>
              <a:rPr lang="en-US" dirty="0"/>
              <a:t>Bullets 1</a:t>
            </a:r>
          </a:p>
        </p:txBody>
      </p:sp>
      <p:sp>
        <p:nvSpPr>
          <p:cNvPr id="3" name="Content Placeholder 2">
            <a:extLst>
              <a:ext uri="{FF2B5EF4-FFF2-40B4-BE49-F238E27FC236}">
                <a16:creationId xmlns:a16="http://schemas.microsoft.com/office/drawing/2014/main" id="{C0FE508F-EC7F-834E-B05E-D1FF5CBDBD64}"/>
              </a:ext>
            </a:extLst>
          </p:cNvPr>
          <p:cNvSpPr>
            <a:spLocks noGrp="1"/>
          </p:cNvSpPr>
          <p:nvPr>
            <p:ph idx="1" hasCustomPrompt="1"/>
          </p:nvPr>
        </p:nvSpPr>
        <p:spPr>
          <a:xfrm>
            <a:off x="5621154" y="1520824"/>
            <a:ext cx="6199371" cy="4429125"/>
          </a:xfrm>
          <a:prstGeom prst="rect">
            <a:avLst/>
          </a:prstGeom>
        </p:spPr>
        <p:txBody>
          <a:bodyPr>
            <a:normAutofit/>
          </a:bodyPr>
          <a:lstStyle>
            <a:lvl1pPr marL="228600" indent="-228600">
              <a:lnSpc>
                <a:spcPct val="150000"/>
              </a:lnSpc>
              <a:spcBef>
                <a:spcPts val="0"/>
              </a:spcBef>
              <a:spcAft>
                <a:spcPts val="0"/>
              </a:spcAft>
              <a:buFont typeface="Wingdings" pitchFamily="2" charset="2"/>
              <a:buChar char="§"/>
              <a:defRPr sz="2400"/>
            </a:lvl1pPr>
            <a:lvl2pPr marL="685800" indent="-228600">
              <a:lnSpc>
                <a:spcPct val="100000"/>
              </a:lnSpc>
              <a:spcBef>
                <a:spcPts val="0"/>
              </a:spcBef>
              <a:spcAft>
                <a:spcPts val="0"/>
              </a:spcAft>
              <a:buFont typeface="System Font Regular"/>
              <a:buChar char="‑"/>
              <a:defRPr sz="2000"/>
            </a:lvl2pPr>
          </a:lstStyle>
          <a:p>
            <a:pPr lvl="0"/>
            <a:r>
              <a:rPr lang="en-US" dirty="0"/>
              <a:t> First level bullet Roboto 24</a:t>
            </a:r>
          </a:p>
          <a:p>
            <a:pPr lvl="1"/>
            <a:r>
              <a:rPr lang="en-US" dirty="0"/>
              <a:t> Second level Roboto 20</a:t>
            </a:r>
          </a:p>
        </p:txBody>
      </p:sp>
      <p:sp>
        <p:nvSpPr>
          <p:cNvPr id="9" name="Slide Number Placeholder 6">
            <a:extLst>
              <a:ext uri="{FF2B5EF4-FFF2-40B4-BE49-F238E27FC236}">
                <a16:creationId xmlns:a16="http://schemas.microsoft.com/office/drawing/2014/main" id="{F1976BBD-8D73-2240-8811-553EFAC09880}"/>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296870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890E-5B43-244C-889A-D35AC4914324}"/>
              </a:ext>
            </a:extLst>
          </p:cNvPr>
          <p:cNvSpPr>
            <a:spLocks noGrp="1"/>
          </p:cNvSpPr>
          <p:nvPr>
            <p:ph type="title" hasCustomPrompt="1"/>
          </p:nvPr>
        </p:nvSpPr>
        <p:spPr>
          <a:xfrm>
            <a:off x="371475" y="372447"/>
            <a:ext cx="11449050" cy="986663"/>
          </a:xfrm>
          <a:prstGeom prst="rect">
            <a:avLst/>
          </a:prstGeom>
        </p:spPr>
        <p:txBody>
          <a:bodyPr anchor="ctr">
            <a:normAutofit/>
          </a:bodyPr>
          <a:lstStyle>
            <a:lvl1pPr algn="ctr">
              <a:defRPr/>
            </a:lvl1pPr>
          </a:lstStyle>
          <a:p>
            <a:r>
              <a:rPr lang="en-US" dirty="0"/>
              <a:t>Bullets 2</a:t>
            </a:r>
          </a:p>
        </p:txBody>
      </p:sp>
      <p:sp>
        <p:nvSpPr>
          <p:cNvPr id="3" name="Content Placeholder 2">
            <a:extLst>
              <a:ext uri="{FF2B5EF4-FFF2-40B4-BE49-F238E27FC236}">
                <a16:creationId xmlns:a16="http://schemas.microsoft.com/office/drawing/2014/main" id="{84F9FC0F-0677-0F42-9500-10CCB5E88CBF}"/>
              </a:ext>
            </a:extLst>
          </p:cNvPr>
          <p:cNvSpPr>
            <a:spLocks noGrp="1"/>
          </p:cNvSpPr>
          <p:nvPr>
            <p:ph sz="half" idx="1" hasCustomPrompt="1"/>
          </p:nvPr>
        </p:nvSpPr>
        <p:spPr>
          <a:xfrm>
            <a:off x="371476" y="2272241"/>
            <a:ext cx="5597524" cy="3677710"/>
          </a:xfrm>
          <a:prstGeom prst="rect">
            <a:avLst/>
          </a:prstGeom>
        </p:spPr>
        <p:txBody>
          <a:bodyPr>
            <a:normAutofit/>
          </a:bodyPr>
          <a:lstStyle>
            <a:lvl1pPr marL="228600" indent="-228600">
              <a:lnSpc>
                <a:spcPct val="150000"/>
              </a:lnSpc>
              <a:spcBef>
                <a:spcPts val="0"/>
              </a:spcBef>
              <a:buFont typeface="Wingdings" pitchFamily="2" charset="2"/>
              <a:buChar char="§"/>
              <a:defRPr sz="2400"/>
            </a:lvl1pPr>
            <a:lvl2pPr marL="685800" indent="-228600">
              <a:lnSpc>
                <a:spcPct val="100000"/>
              </a:lnSpc>
              <a:spcBef>
                <a:spcPts val="0"/>
              </a:spcBef>
              <a:buFont typeface="System Font Regular"/>
              <a:buChar char="‑"/>
              <a:defRPr sz="2000"/>
            </a:lvl2pPr>
          </a:lstStyle>
          <a:p>
            <a:pPr lvl="0"/>
            <a:r>
              <a:rPr lang="en-US" dirty="0"/>
              <a:t> First level bullet Roboto 24</a:t>
            </a:r>
          </a:p>
          <a:p>
            <a:pPr lvl="1"/>
            <a:r>
              <a:rPr lang="en-US" dirty="0"/>
              <a:t> Second level Roboto 20</a:t>
            </a:r>
          </a:p>
        </p:txBody>
      </p:sp>
      <p:sp>
        <p:nvSpPr>
          <p:cNvPr id="8" name="Content Placeholder 2">
            <a:extLst>
              <a:ext uri="{FF2B5EF4-FFF2-40B4-BE49-F238E27FC236}">
                <a16:creationId xmlns:a16="http://schemas.microsoft.com/office/drawing/2014/main" id="{31CA8C1C-1B95-5C4E-B129-AB092EA92805}"/>
              </a:ext>
            </a:extLst>
          </p:cNvPr>
          <p:cNvSpPr>
            <a:spLocks noGrp="1"/>
          </p:cNvSpPr>
          <p:nvPr>
            <p:ph sz="half" idx="13" hasCustomPrompt="1"/>
          </p:nvPr>
        </p:nvSpPr>
        <p:spPr>
          <a:xfrm>
            <a:off x="6223001" y="2272241"/>
            <a:ext cx="5597524" cy="3677710"/>
          </a:xfrm>
          <a:prstGeom prst="rect">
            <a:avLst/>
          </a:prstGeom>
        </p:spPr>
        <p:txBody>
          <a:bodyPr>
            <a:normAutofit/>
          </a:bodyPr>
          <a:lstStyle>
            <a:lvl1pPr marL="228600" indent="-228600">
              <a:lnSpc>
                <a:spcPct val="150000"/>
              </a:lnSpc>
              <a:spcBef>
                <a:spcPts val="0"/>
              </a:spcBef>
              <a:buFont typeface="Wingdings" pitchFamily="2" charset="2"/>
              <a:buChar char="§"/>
              <a:defRPr sz="2400"/>
            </a:lvl1pPr>
            <a:lvl2pPr marL="685800" indent="-228600">
              <a:lnSpc>
                <a:spcPct val="100000"/>
              </a:lnSpc>
              <a:spcBef>
                <a:spcPts val="0"/>
              </a:spcBef>
              <a:buFont typeface="System Font Regular"/>
              <a:buChar char="‑"/>
              <a:defRPr sz="2000"/>
            </a:lvl2pPr>
          </a:lstStyle>
          <a:p>
            <a:pPr lvl="0"/>
            <a:r>
              <a:rPr lang="en-US" dirty="0"/>
              <a:t> First level bullet Roboto 24</a:t>
            </a:r>
          </a:p>
          <a:p>
            <a:pPr lvl="1"/>
            <a:r>
              <a:rPr lang="en-US" dirty="0"/>
              <a:t> Second level Roboto 20</a:t>
            </a:r>
          </a:p>
        </p:txBody>
      </p:sp>
      <p:sp>
        <p:nvSpPr>
          <p:cNvPr id="9" name="Text Placeholder 2">
            <a:extLst>
              <a:ext uri="{FF2B5EF4-FFF2-40B4-BE49-F238E27FC236}">
                <a16:creationId xmlns:a16="http://schemas.microsoft.com/office/drawing/2014/main" id="{580902BE-B7B0-894A-B473-94EDA5617C88}"/>
              </a:ext>
            </a:extLst>
          </p:cNvPr>
          <p:cNvSpPr>
            <a:spLocks noGrp="1"/>
          </p:cNvSpPr>
          <p:nvPr>
            <p:ph type="body" idx="14" hasCustomPrompt="1"/>
          </p:nvPr>
        </p:nvSpPr>
        <p:spPr>
          <a:xfrm>
            <a:off x="371476" y="1532728"/>
            <a:ext cx="5624512" cy="565895"/>
          </a:xfrm>
          <a:prstGeom prst="rect">
            <a:avLst/>
          </a:prstGeom>
        </p:spPr>
        <p:txBody>
          <a:bodyPr anchor="ctr">
            <a:normAutofit/>
          </a:bodyPr>
          <a:lstStyle>
            <a:lvl1pPr marL="0" indent="0" algn="ctr">
              <a:buNone/>
              <a:defRPr sz="3200" b="1" i="0">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
        <p:nvSpPr>
          <p:cNvPr id="10" name="Text Placeholder 2">
            <a:extLst>
              <a:ext uri="{FF2B5EF4-FFF2-40B4-BE49-F238E27FC236}">
                <a16:creationId xmlns:a16="http://schemas.microsoft.com/office/drawing/2014/main" id="{C9D31C96-BA8C-554D-8933-64A4E74A984B}"/>
              </a:ext>
            </a:extLst>
          </p:cNvPr>
          <p:cNvSpPr>
            <a:spLocks noGrp="1"/>
          </p:cNvSpPr>
          <p:nvPr>
            <p:ph type="body" idx="15" hasCustomPrompt="1"/>
          </p:nvPr>
        </p:nvSpPr>
        <p:spPr>
          <a:xfrm>
            <a:off x="6192837" y="1532728"/>
            <a:ext cx="5624512" cy="565895"/>
          </a:xfrm>
          <a:prstGeom prst="rect">
            <a:avLst/>
          </a:prstGeom>
        </p:spPr>
        <p:txBody>
          <a:bodyPr anchor="ctr">
            <a:normAutofit/>
          </a:bodyPr>
          <a:lstStyle>
            <a:lvl1pPr marL="0" indent="0" algn="ctr">
              <a:buNone/>
              <a:defRPr sz="3200" b="1" i="0">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
        <p:nvSpPr>
          <p:cNvPr id="11" name="Rectangle 10">
            <a:extLst>
              <a:ext uri="{FF2B5EF4-FFF2-40B4-BE49-F238E27FC236}">
                <a16:creationId xmlns:a16="http://schemas.microsoft.com/office/drawing/2014/main" id="{D7DC8017-471B-5D42-BD27-F74AEBC0A9E8}"/>
              </a:ext>
            </a:extLst>
          </p:cNvPr>
          <p:cNvSpPr/>
          <p:nvPr userDrawn="1"/>
        </p:nvSpPr>
        <p:spPr>
          <a:xfrm>
            <a:off x="0" y="1"/>
            <a:ext cx="12192000" cy="95793"/>
          </a:xfrm>
          <a:prstGeom prst="rect">
            <a:avLst/>
          </a:prstGeom>
          <a:gradFill>
            <a:gsLst>
              <a:gs pos="0">
                <a:srgbClr val="ED3B58">
                  <a:lumMod val="100000"/>
                </a:srgbClr>
              </a:gs>
              <a:gs pos="100000">
                <a:srgbClr val="0552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3" name="Slide Number Placeholder 6">
            <a:extLst>
              <a:ext uri="{FF2B5EF4-FFF2-40B4-BE49-F238E27FC236}">
                <a16:creationId xmlns:a16="http://schemas.microsoft.com/office/drawing/2014/main" id="{533F916C-EBA3-2F48-A4A0-02F8ABBD3355}"/>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cxnSp>
        <p:nvCxnSpPr>
          <p:cNvPr id="14" name="Straight Connector 13">
            <a:extLst>
              <a:ext uri="{FF2B5EF4-FFF2-40B4-BE49-F238E27FC236}">
                <a16:creationId xmlns:a16="http://schemas.microsoft.com/office/drawing/2014/main" id="{7CEBD57A-C12D-BD4B-AAD8-C8A64B97D37C}"/>
              </a:ext>
            </a:extLst>
          </p:cNvPr>
          <p:cNvCxnSpPr>
            <a:cxnSpLocks/>
          </p:cNvCxnSpPr>
          <p:nvPr userDrawn="1"/>
        </p:nvCxnSpPr>
        <p:spPr>
          <a:xfrm>
            <a:off x="1777604" y="2098623"/>
            <a:ext cx="28122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7469BE-247E-424D-82E8-80C900475FC3}"/>
              </a:ext>
            </a:extLst>
          </p:cNvPr>
          <p:cNvCxnSpPr>
            <a:cxnSpLocks/>
          </p:cNvCxnSpPr>
          <p:nvPr userDrawn="1"/>
        </p:nvCxnSpPr>
        <p:spPr>
          <a:xfrm>
            <a:off x="7598965" y="2098623"/>
            <a:ext cx="281225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24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rt content 1">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47E40838-BD44-9A41-B854-536BEA7189FE}"/>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sp>
        <p:nvSpPr>
          <p:cNvPr id="2" name="Title 1">
            <a:extLst>
              <a:ext uri="{FF2B5EF4-FFF2-40B4-BE49-F238E27FC236}">
                <a16:creationId xmlns:a16="http://schemas.microsoft.com/office/drawing/2014/main" id="{8622BA36-C7AC-B443-8C38-4410180EA710}"/>
              </a:ext>
            </a:extLst>
          </p:cNvPr>
          <p:cNvSpPr>
            <a:spLocks noGrp="1"/>
          </p:cNvSpPr>
          <p:nvPr>
            <p:ph type="title" hasCustomPrompt="1"/>
          </p:nvPr>
        </p:nvSpPr>
        <p:spPr>
          <a:xfrm>
            <a:off x="371476" y="1886539"/>
            <a:ext cx="3932236" cy="1328738"/>
          </a:xfrm>
          <a:prstGeom prst="rect">
            <a:avLst/>
          </a:prstGeom>
        </p:spPr>
        <p:txBody>
          <a:bodyPr anchor="ctr">
            <a:normAutofit/>
          </a:bodyPr>
          <a:lstStyle>
            <a:lvl1pPr>
              <a:defRPr sz="4400"/>
            </a:lvl1pPr>
          </a:lstStyle>
          <a:p>
            <a:r>
              <a:rPr lang="en-US" dirty="0"/>
              <a:t>Smart Art / Chart / other</a:t>
            </a:r>
          </a:p>
        </p:txBody>
      </p:sp>
      <p:sp>
        <p:nvSpPr>
          <p:cNvPr id="3" name="Content Placeholder 2">
            <a:extLst>
              <a:ext uri="{FF2B5EF4-FFF2-40B4-BE49-F238E27FC236}">
                <a16:creationId xmlns:a16="http://schemas.microsoft.com/office/drawing/2014/main" id="{1E5D581B-C081-E149-B627-CFD4F11E0172}"/>
              </a:ext>
            </a:extLst>
          </p:cNvPr>
          <p:cNvSpPr>
            <a:spLocks noGrp="1"/>
          </p:cNvSpPr>
          <p:nvPr>
            <p:ph idx="1"/>
          </p:nvPr>
        </p:nvSpPr>
        <p:spPr>
          <a:xfrm>
            <a:off x="4677879" y="368299"/>
            <a:ext cx="7142646" cy="55816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p:txBody>
      </p:sp>
      <p:sp>
        <p:nvSpPr>
          <p:cNvPr id="4" name="Text Placeholder 3">
            <a:extLst>
              <a:ext uri="{FF2B5EF4-FFF2-40B4-BE49-F238E27FC236}">
                <a16:creationId xmlns:a16="http://schemas.microsoft.com/office/drawing/2014/main" id="{B304FF09-D55B-F140-84CB-E74F52777B97}"/>
              </a:ext>
            </a:extLst>
          </p:cNvPr>
          <p:cNvSpPr>
            <a:spLocks noGrp="1"/>
          </p:cNvSpPr>
          <p:nvPr>
            <p:ph type="body" sz="half" idx="2" hasCustomPrompt="1"/>
          </p:nvPr>
        </p:nvSpPr>
        <p:spPr>
          <a:xfrm>
            <a:off x="371475" y="3429000"/>
            <a:ext cx="3932237" cy="1472184"/>
          </a:xfrm>
          <a:prstGeom prst="rect">
            <a:avLst/>
          </a:prstGeom>
        </p:spPr>
        <p:txBody>
          <a:bodyPr anchor="t">
            <a:normAutofit/>
          </a:bodyPr>
          <a:lstStyle>
            <a:lvl1pPr marL="0" marR="0" indent="0" algn="l" defTabSz="914400" rtl="0" eaLnBrk="1" fontAlgn="auto" latinLnBrk="0" hangingPunct="1">
              <a:lnSpc>
                <a:spcPct val="150000"/>
              </a:lnSpc>
              <a:spcBef>
                <a:spcPts val="0"/>
              </a:spcBef>
              <a:spcAft>
                <a:spcPts val="0"/>
              </a:spcAft>
              <a:buClrTx/>
              <a:buSzTx/>
              <a:buFont typeface=".Hiragino Kaku Gothic Interface W3"/>
              <a:buNone/>
              <a:tabLst/>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50000"/>
              </a:lnSpc>
              <a:spcBef>
                <a:spcPts val="0"/>
              </a:spcBef>
              <a:spcAft>
                <a:spcPts val="0"/>
              </a:spcAft>
              <a:buClrTx/>
              <a:buSzTx/>
              <a:buFont typeface=".Hiragino Kaku Gothic Interface W3"/>
              <a:buNone/>
              <a:tabLst/>
              <a:defRPr/>
            </a:pPr>
            <a:r>
              <a:rPr lang="en-US" dirty="0"/>
              <a:t>Lorem ipsum dolor sit </a:t>
            </a:r>
            <a:r>
              <a:rPr lang="en-US" dirty="0" err="1"/>
              <a:t>amet</a:t>
            </a:r>
            <a:endParaRPr lang="en-US" dirty="0"/>
          </a:p>
        </p:txBody>
      </p:sp>
      <p:sp>
        <p:nvSpPr>
          <p:cNvPr id="8" name="Rectangle 7">
            <a:extLst>
              <a:ext uri="{FF2B5EF4-FFF2-40B4-BE49-F238E27FC236}">
                <a16:creationId xmlns:a16="http://schemas.microsoft.com/office/drawing/2014/main" id="{0185290A-A83C-7642-A693-4A695633AD9F}"/>
              </a:ext>
            </a:extLst>
          </p:cNvPr>
          <p:cNvSpPr/>
          <p:nvPr userDrawn="1"/>
        </p:nvSpPr>
        <p:spPr>
          <a:xfrm>
            <a:off x="0" y="1"/>
            <a:ext cx="12192000" cy="95793"/>
          </a:xfrm>
          <a:prstGeom prst="rect">
            <a:avLst/>
          </a:prstGeom>
          <a:gradFill>
            <a:gsLst>
              <a:gs pos="0">
                <a:srgbClr val="ED3B58">
                  <a:lumMod val="100000"/>
                </a:srgbClr>
              </a:gs>
              <a:gs pos="100000">
                <a:srgbClr val="0552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0" name="Text Placeholder 8">
            <a:extLst>
              <a:ext uri="{FF2B5EF4-FFF2-40B4-BE49-F238E27FC236}">
                <a16:creationId xmlns:a16="http://schemas.microsoft.com/office/drawing/2014/main" id="{24B6EC33-2CCB-E14A-9CB3-74F5B9EA362C}"/>
              </a:ext>
            </a:extLst>
          </p:cNvPr>
          <p:cNvSpPr>
            <a:spLocks noGrp="1"/>
          </p:cNvSpPr>
          <p:nvPr>
            <p:ph type="body" sz="quarter" idx="13" hasCustomPrompt="1"/>
          </p:nvPr>
        </p:nvSpPr>
        <p:spPr>
          <a:xfrm>
            <a:off x="836610" y="6124574"/>
            <a:ext cx="9071887" cy="365126"/>
          </a:xfrm>
          <a:prstGeom prst="rect">
            <a:avLst/>
          </a:prstGeom>
        </p:spPr>
        <p:txBody>
          <a:bodyPr anchor="ct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Source/notes</a:t>
            </a:r>
          </a:p>
        </p:txBody>
      </p:sp>
    </p:spTree>
    <p:extLst>
      <p:ext uri="{BB962C8B-B14F-4D97-AF65-F5344CB8AC3E}">
        <p14:creationId xmlns:p14="http://schemas.microsoft.com/office/powerpoint/2010/main" val="333320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890E-5B43-244C-889A-D35AC4914324}"/>
              </a:ext>
            </a:extLst>
          </p:cNvPr>
          <p:cNvSpPr>
            <a:spLocks noGrp="1"/>
          </p:cNvSpPr>
          <p:nvPr>
            <p:ph type="title" hasCustomPrompt="1"/>
          </p:nvPr>
        </p:nvSpPr>
        <p:spPr>
          <a:xfrm>
            <a:off x="379323" y="382890"/>
            <a:ext cx="11449050" cy="993474"/>
          </a:xfrm>
          <a:prstGeom prst="rect">
            <a:avLst/>
          </a:prstGeom>
        </p:spPr>
        <p:txBody>
          <a:bodyPr anchor="ctr"/>
          <a:lstStyle>
            <a:lvl1pPr algn="ctr">
              <a:defRPr/>
            </a:lvl1pPr>
          </a:lstStyle>
          <a:p>
            <a:r>
              <a:rPr lang="en-US" dirty="0"/>
              <a:t>Features</a:t>
            </a:r>
          </a:p>
        </p:txBody>
      </p:sp>
      <p:sp>
        <p:nvSpPr>
          <p:cNvPr id="20" name="Text Placeholder 19">
            <a:extLst>
              <a:ext uri="{FF2B5EF4-FFF2-40B4-BE49-F238E27FC236}">
                <a16:creationId xmlns:a16="http://schemas.microsoft.com/office/drawing/2014/main" id="{5C150610-A6B8-B743-B468-F6F845658294}"/>
              </a:ext>
            </a:extLst>
          </p:cNvPr>
          <p:cNvSpPr>
            <a:spLocks noGrp="1"/>
          </p:cNvSpPr>
          <p:nvPr>
            <p:ph type="body" sz="quarter" idx="13" hasCustomPrompt="1"/>
          </p:nvPr>
        </p:nvSpPr>
        <p:spPr>
          <a:xfrm>
            <a:off x="1645706" y="2292074"/>
            <a:ext cx="2133600" cy="1360488"/>
          </a:xfrm>
          <a:prstGeom prst="rect">
            <a:avLst/>
          </a:prstGeom>
        </p:spPr>
        <p:txBody>
          <a:bodyPr>
            <a:normAutofit/>
          </a:bodyPr>
          <a:lstStyle>
            <a:lvl1pPr marL="0" indent="0" algn="ctr">
              <a:lnSpc>
                <a:spcPct val="100000"/>
              </a:lnSpc>
              <a:spcBef>
                <a:spcPts val="600"/>
              </a:spcBef>
              <a:spcAft>
                <a:spcPts val="600"/>
              </a:spcAft>
              <a:buNone/>
              <a:defRPr sz="2400"/>
            </a:lvl1pPr>
          </a:lstStyle>
          <a:p>
            <a:pPr lvl="0"/>
            <a:r>
              <a:rPr lang="en-US" dirty="0"/>
              <a:t>Lorem ipsum dolor sit </a:t>
            </a:r>
            <a:r>
              <a:rPr lang="en-US" dirty="0" err="1"/>
              <a:t>amet</a:t>
            </a:r>
            <a:endParaRPr lang="en-US" dirty="0"/>
          </a:p>
        </p:txBody>
      </p:sp>
      <p:sp>
        <p:nvSpPr>
          <p:cNvPr id="21" name="Text Placeholder 19">
            <a:extLst>
              <a:ext uri="{FF2B5EF4-FFF2-40B4-BE49-F238E27FC236}">
                <a16:creationId xmlns:a16="http://schemas.microsoft.com/office/drawing/2014/main" id="{804DA428-6DF8-934E-9C0C-DE9D19D0E640}"/>
              </a:ext>
            </a:extLst>
          </p:cNvPr>
          <p:cNvSpPr>
            <a:spLocks noGrp="1"/>
          </p:cNvSpPr>
          <p:nvPr>
            <p:ph type="body" sz="quarter" idx="14" hasCustomPrompt="1"/>
          </p:nvPr>
        </p:nvSpPr>
        <p:spPr>
          <a:xfrm>
            <a:off x="5030232" y="2292074"/>
            <a:ext cx="2133600" cy="1360488"/>
          </a:xfrm>
          <a:prstGeom prst="rect">
            <a:avLst/>
          </a:prstGeom>
        </p:spPr>
        <p:txBody>
          <a:bodyPr>
            <a:normAutofit/>
          </a:bodyPr>
          <a:lstStyle>
            <a:lvl1pPr marL="0" indent="0" algn="ctr">
              <a:lnSpc>
                <a:spcPct val="100000"/>
              </a:lnSpc>
              <a:spcBef>
                <a:spcPts val="600"/>
              </a:spcBef>
              <a:spcAft>
                <a:spcPts val="600"/>
              </a:spcAft>
              <a:buNone/>
              <a:defRPr sz="2400"/>
            </a:lvl1pPr>
          </a:lstStyle>
          <a:p>
            <a:pPr lvl="0"/>
            <a:r>
              <a:rPr lang="en-US" dirty="0"/>
              <a:t>Lorem ipsum dolor sit </a:t>
            </a:r>
            <a:r>
              <a:rPr lang="en-US" dirty="0" err="1"/>
              <a:t>amet</a:t>
            </a:r>
            <a:endParaRPr lang="en-US" dirty="0"/>
          </a:p>
        </p:txBody>
      </p:sp>
      <p:sp>
        <p:nvSpPr>
          <p:cNvPr id="22" name="Text Placeholder 19">
            <a:extLst>
              <a:ext uri="{FF2B5EF4-FFF2-40B4-BE49-F238E27FC236}">
                <a16:creationId xmlns:a16="http://schemas.microsoft.com/office/drawing/2014/main" id="{83F0D07E-3C94-5147-A472-232E7DF69219}"/>
              </a:ext>
            </a:extLst>
          </p:cNvPr>
          <p:cNvSpPr>
            <a:spLocks noGrp="1"/>
          </p:cNvSpPr>
          <p:nvPr>
            <p:ph type="body" sz="quarter" idx="15" hasCustomPrompt="1"/>
          </p:nvPr>
        </p:nvSpPr>
        <p:spPr>
          <a:xfrm>
            <a:off x="8453257" y="2292074"/>
            <a:ext cx="2133600" cy="1360488"/>
          </a:xfrm>
          <a:prstGeom prst="rect">
            <a:avLst/>
          </a:prstGeom>
        </p:spPr>
        <p:txBody>
          <a:bodyPr>
            <a:normAutofit/>
          </a:bodyPr>
          <a:lstStyle>
            <a:lvl1pPr marL="0" indent="0" algn="ctr">
              <a:lnSpc>
                <a:spcPct val="100000"/>
              </a:lnSpc>
              <a:spcBef>
                <a:spcPts val="600"/>
              </a:spcBef>
              <a:spcAft>
                <a:spcPts val="600"/>
              </a:spcAft>
              <a:buNone/>
              <a:defRPr sz="2400"/>
            </a:lvl1pPr>
          </a:lstStyle>
          <a:p>
            <a:pPr lvl="0"/>
            <a:r>
              <a:rPr lang="en-US" dirty="0"/>
              <a:t>Lorem ipsum dolor sit </a:t>
            </a:r>
            <a:r>
              <a:rPr lang="en-US" dirty="0" err="1"/>
              <a:t>amet</a:t>
            </a:r>
            <a:endParaRPr lang="en-US" dirty="0"/>
          </a:p>
        </p:txBody>
      </p:sp>
      <p:sp>
        <p:nvSpPr>
          <p:cNvPr id="23" name="Text Placeholder 19">
            <a:extLst>
              <a:ext uri="{FF2B5EF4-FFF2-40B4-BE49-F238E27FC236}">
                <a16:creationId xmlns:a16="http://schemas.microsoft.com/office/drawing/2014/main" id="{8AC7F68A-FD64-1541-A81B-01A97DA5B58B}"/>
              </a:ext>
            </a:extLst>
          </p:cNvPr>
          <p:cNvSpPr>
            <a:spLocks noGrp="1"/>
          </p:cNvSpPr>
          <p:nvPr>
            <p:ph type="body" sz="quarter" idx="16" hasCustomPrompt="1"/>
          </p:nvPr>
        </p:nvSpPr>
        <p:spPr>
          <a:xfrm>
            <a:off x="8453257" y="4589462"/>
            <a:ext cx="2133600" cy="1360488"/>
          </a:xfrm>
          <a:prstGeom prst="rect">
            <a:avLst/>
          </a:prstGeom>
        </p:spPr>
        <p:txBody>
          <a:bodyPr>
            <a:normAutofit/>
          </a:bodyPr>
          <a:lstStyle>
            <a:lvl1pPr marL="0" indent="0" algn="ctr">
              <a:lnSpc>
                <a:spcPct val="100000"/>
              </a:lnSpc>
              <a:spcBef>
                <a:spcPts val="600"/>
              </a:spcBef>
              <a:spcAft>
                <a:spcPts val="600"/>
              </a:spcAft>
              <a:buNone/>
              <a:defRPr sz="2400"/>
            </a:lvl1pPr>
          </a:lstStyle>
          <a:p>
            <a:pPr lvl="0"/>
            <a:r>
              <a:rPr lang="en-US" dirty="0"/>
              <a:t>Lorem ipsum dolor sit </a:t>
            </a:r>
            <a:r>
              <a:rPr lang="en-US" dirty="0" err="1"/>
              <a:t>amet</a:t>
            </a:r>
            <a:endParaRPr lang="en-US" dirty="0"/>
          </a:p>
        </p:txBody>
      </p:sp>
      <p:sp>
        <p:nvSpPr>
          <p:cNvPr id="24" name="Text Placeholder 19">
            <a:extLst>
              <a:ext uri="{FF2B5EF4-FFF2-40B4-BE49-F238E27FC236}">
                <a16:creationId xmlns:a16="http://schemas.microsoft.com/office/drawing/2014/main" id="{22DE7716-E0D9-C742-9E51-D4E4FAE198E0}"/>
              </a:ext>
            </a:extLst>
          </p:cNvPr>
          <p:cNvSpPr>
            <a:spLocks noGrp="1"/>
          </p:cNvSpPr>
          <p:nvPr>
            <p:ph type="body" sz="quarter" idx="17" hasCustomPrompt="1"/>
          </p:nvPr>
        </p:nvSpPr>
        <p:spPr>
          <a:xfrm>
            <a:off x="5030232" y="4589462"/>
            <a:ext cx="2133600" cy="1360488"/>
          </a:xfrm>
          <a:prstGeom prst="rect">
            <a:avLst/>
          </a:prstGeom>
        </p:spPr>
        <p:txBody>
          <a:bodyPr>
            <a:normAutofit/>
          </a:bodyPr>
          <a:lstStyle>
            <a:lvl1pPr marL="0" indent="0" algn="ctr">
              <a:lnSpc>
                <a:spcPct val="100000"/>
              </a:lnSpc>
              <a:spcBef>
                <a:spcPts val="600"/>
              </a:spcBef>
              <a:spcAft>
                <a:spcPts val="600"/>
              </a:spcAft>
              <a:buNone/>
              <a:defRPr sz="2400"/>
            </a:lvl1pPr>
          </a:lstStyle>
          <a:p>
            <a:pPr lvl="0"/>
            <a:r>
              <a:rPr lang="en-US" dirty="0"/>
              <a:t>Lorem ipsum dolor sit </a:t>
            </a:r>
            <a:r>
              <a:rPr lang="en-US" dirty="0" err="1"/>
              <a:t>amet</a:t>
            </a:r>
            <a:endParaRPr lang="en-US" dirty="0"/>
          </a:p>
        </p:txBody>
      </p:sp>
      <p:sp>
        <p:nvSpPr>
          <p:cNvPr id="25" name="Text Placeholder 19">
            <a:extLst>
              <a:ext uri="{FF2B5EF4-FFF2-40B4-BE49-F238E27FC236}">
                <a16:creationId xmlns:a16="http://schemas.microsoft.com/office/drawing/2014/main" id="{6439910C-C1EA-7247-B630-BF50CB6AAAEE}"/>
              </a:ext>
            </a:extLst>
          </p:cNvPr>
          <p:cNvSpPr>
            <a:spLocks noGrp="1"/>
          </p:cNvSpPr>
          <p:nvPr>
            <p:ph type="body" sz="quarter" idx="18" hasCustomPrompt="1"/>
          </p:nvPr>
        </p:nvSpPr>
        <p:spPr>
          <a:xfrm>
            <a:off x="1645706" y="4589462"/>
            <a:ext cx="2133600" cy="1360488"/>
          </a:xfrm>
          <a:prstGeom prst="rect">
            <a:avLst/>
          </a:prstGeom>
        </p:spPr>
        <p:txBody>
          <a:bodyPr>
            <a:normAutofit/>
          </a:bodyPr>
          <a:lstStyle>
            <a:lvl1pPr marL="0" indent="0" algn="ctr">
              <a:lnSpc>
                <a:spcPct val="100000"/>
              </a:lnSpc>
              <a:spcBef>
                <a:spcPts val="600"/>
              </a:spcBef>
              <a:spcAft>
                <a:spcPts val="600"/>
              </a:spcAft>
              <a:buNone/>
              <a:defRPr sz="2400"/>
            </a:lvl1pPr>
          </a:lstStyle>
          <a:p>
            <a:pPr lvl="0"/>
            <a:r>
              <a:rPr lang="en-US" dirty="0"/>
              <a:t>Lorem ipsum dolor sit </a:t>
            </a:r>
            <a:r>
              <a:rPr lang="en-US" dirty="0" err="1"/>
              <a:t>amet</a:t>
            </a:r>
            <a:endParaRPr lang="en-US" dirty="0"/>
          </a:p>
        </p:txBody>
      </p:sp>
      <p:sp>
        <p:nvSpPr>
          <p:cNvPr id="17" name="Rectangle 16">
            <a:extLst>
              <a:ext uri="{FF2B5EF4-FFF2-40B4-BE49-F238E27FC236}">
                <a16:creationId xmlns:a16="http://schemas.microsoft.com/office/drawing/2014/main" id="{FE7A370B-A489-F84D-AB96-4145102B1B8E}"/>
              </a:ext>
            </a:extLst>
          </p:cNvPr>
          <p:cNvSpPr/>
          <p:nvPr userDrawn="1"/>
        </p:nvSpPr>
        <p:spPr>
          <a:xfrm>
            <a:off x="0" y="1"/>
            <a:ext cx="12192000" cy="95793"/>
          </a:xfrm>
          <a:prstGeom prst="rect">
            <a:avLst/>
          </a:prstGeom>
          <a:gradFill>
            <a:gsLst>
              <a:gs pos="0">
                <a:srgbClr val="ED3B58">
                  <a:lumMod val="100000"/>
                </a:srgbClr>
              </a:gs>
              <a:gs pos="100000">
                <a:srgbClr val="0552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4" name="Picture Placeholder 3">
            <a:extLst>
              <a:ext uri="{FF2B5EF4-FFF2-40B4-BE49-F238E27FC236}">
                <a16:creationId xmlns:a16="http://schemas.microsoft.com/office/drawing/2014/main" id="{10F484CB-247E-B34C-A359-A93EC20A6D61}"/>
              </a:ext>
            </a:extLst>
          </p:cNvPr>
          <p:cNvSpPr>
            <a:spLocks noGrp="1"/>
          </p:cNvSpPr>
          <p:nvPr>
            <p:ph type="pic" sz="quarter" idx="19" hasCustomPrompt="1"/>
          </p:nvPr>
        </p:nvSpPr>
        <p:spPr>
          <a:xfrm>
            <a:off x="2365994" y="1523556"/>
            <a:ext cx="693025" cy="703238"/>
          </a:xfrm>
          <a:prstGeom prst="ellipse">
            <a:avLst/>
          </a:prstGeom>
        </p:spPr>
        <p:txBody>
          <a:bodyPr anchor="ctr"/>
          <a:lstStyle>
            <a:lvl1pPr marL="0" indent="0">
              <a:buNone/>
              <a:defRPr sz="1200"/>
            </a:lvl1pPr>
          </a:lstStyle>
          <a:p>
            <a:r>
              <a:rPr lang="en-US" dirty="0"/>
              <a:t>Icon</a:t>
            </a:r>
          </a:p>
        </p:txBody>
      </p:sp>
      <p:sp>
        <p:nvSpPr>
          <p:cNvPr id="27" name="Picture Placeholder 3">
            <a:extLst>
              <a:ext uri="{FF2B5EF4-FFF2-40B4-BE49-F238E27FC236}">
                <a16:creationId xmlns:a16="http://schemas.microsoft.com/office/drawing/2014/main" id="{495FDE7F-D037-934F-BA9A-C1DB1C47FCE4}"/>
              </a:ext>
            </a:extLst>
          </p:cNvPr>
          <p:cNvSpPr>
            <a:spLocks noGrp="1"/>
          </p:cNvSpPr>
          <p:nvPr>
            <p:ph type="pic" sz="quarter" idx="21" hasCustomPrompt="1"/>
          </p:nvPr>
        </p:nvSpPr>
        <p:spPr>
          <a:xfrm>
            <a:off x="5750520" y="1523556"/>
            <a:ext cx="693025" cy="703238"/>
          </a:xfrm>
          <a:prstGeom prst="ellipse">
            <a:avLst/>
          </a:prstGeom>
        </p:spPr>
        <p:txBody>
          <a:bodyPr anchor="ctr"/>
          <a:lstStyle>
            <a:lvl1pPr marL="0" indent="0">
              <a:buNone/>
              <a:defRPr sz="1200"/>
            </a:lvl1pPr>
          </a:lstStyle>
          <a:p>
            <a:r>
              <a:rPr lang="en-US" dirty="0"/>
              <a:t>Icon</a:t>
            </a:r>
          </a:p>
        </p:txBody>
      </p:sp>
      <p:sp>
        <p:nvSpPr>
          <p:cNvPr id="28" name="Picture Placeholder 3">
            <a:extLst>
              <a:ext uri="{FF2B5EF4-FFF2-40B4-BE49-F238E27FC236}">
                <a16:creationId xmlns:a16="http://schemas.microsoft.com/office/drawing/2014/main" id="{6A433B27-F4AC-E249-BC78-1E72557B3E0F}"/>
              </a:ext>
            </a:extLst>
          </p:cNvPr>
          <p:cNvSpPr>
            <a:spLocks noGrp="1"/>
          </p:cNvSpPr>
          <p:nvPr>
            <p:ph type="pic" sz="quarter" idx="22" hasCustomPrompt="1"/>
          </p:nvPr>
        </p:nvSpPr>
        <p:spPr>
          <a:xfrm>
            <a:off x="9173545" y="1523556"/>
            <a:ext cx="693025" cy="703238"/>
          </a:xfrm>
          <a:prstGeom prst="ellipse">
            <a:avLst/>
          </a:prstGeom>
        </p:spPr>
        <p:txBody>
          <a:bodyPr anchor="ctr"/>
          <a:lstStyle>
            <a:lvl1pPr marL="0" indent="0">
              <a:buNone/>
              <a:defRPr sz="1200"/>
            </a:lvl1pPr>
          </a:lstStyle>
          <a:p>
            <a:r>
              <a:rPr lang="en-US" dirty="0"/>
              <a:t>Icon</a:t>
            </a:r>
          </a:p>
        </p:txBody>
      </p:sp>
      <p:sp>
        <p:nvSpPr>
          <p:cNvPr id="29" name="Picture Placeholder 3">
            <a:extLst>
              <a:ext uri="{FF2B5EF4-FFF2-40B4-BE49-F238E27FC236}">
                <a16:creationId xmlns:a16="http://schemas.microsoft.com/office/drawing/2014/main" id="{96B5CDC7-8059-C14F-A453-BD1A1B0B47D1}"/>
              </a:ext>
            </a:extLst>
          </p:cNvPr>
          <p:cNvSpPr>
            <a:spLocks noGrp="1"/>
          </p:cNvSpPr>
          <p:nvPr>
            <p:ph type="pic" sz="quarter" idx="23" hasCustomPrompt="1"/>
          </p:nvPr>
        </p:nvSpPr>
        <p:spPr>
          <a:xfrm>
            <a:off x="2365994" y="3820626"/>
            <a:ext cx="693025" cy="703238"/>
          </a:xfrm>
          <a:prstGeom prst="ellipse">
            <a:avLst/>
          </a:prstGeom>
        </p:spPr>
        <p:txBody>
          <a:bodyPr anchor="ctr"/>
          <a:lstStyle>
            <a:lvl1pPr marL="0" indent="0">
              <a:buNone/>
              <a:defRPr sz="1200"/>
            </a:lvl1pPr>
          </a:lstStyle>
          <a:p>
            <a:r>
              <a:rPr lang="en-US" dirty="0"/>
              <a:t>Icon</a:t>
            </a:r>
          </a:p>
        </p:txBody>
      </p:sp>
      <p:sp>
        <p:nvSpPr>
          <p:cNvPr id="30" name="Picture Placeholder 3">
            <a:extLst>
              <a:ext uri="{FF2B5EF4-FFF2-40B4-BE49-F238E27FC236}">
                <a16:creationId xmlns:a16="http://schemas.microsoft.com/office/drawing/2014/main" id="{D1DD6350-BE6C-4346-B917-AAD897F0ACFB}"/>
              </a:ext>
            </a:extLst>
          </p:cNvPr>
          <p:cNvSpPr>
            <a:spLocks noGrp="1"/>
          </p:cNvSpPr>
          <p:nvPr>
            <p:ph type="pic" sz="quarter" idx="24" hasCustomPrompt="1"/>
          </p:nvPr>
        </p:nvSpPr>
        <p:spPr>
          <a:xfrm>
            <a:off x="5750520" y="3820626"/>
            <a:ext cx="693025" cy="703238"/>
          </a:xfrm>
          <a:prstGeom prst="ellipse">
            <a:avLst/>
          </a:prstGeom>
        </p:spPr>
        <p:txBody>
          <a:bodyPr anchor="ctr"/>
          <a:lstStyle>
            <a:lvl1pPr marL="0" indent="0">
              <a:buNone/>
              <a:defRPr sz="1200"/>
            </a:lvl1pPr>
          </a:lstStyle>
          <a:p>
            <a:r>
              <a:rPr lang="en-US" dirty="0"/>
              <a:t>Icon</a:t>
            </a:r>
          </a:p>
        </p:txBody>
      </p:sp>
      <p:sp>
        <p:nvSpPr>
          <p:cNvPr id="31" name="Picture Placeholder 3">
            <a:extLst>
              <a:ext uri="{FF2B5EF4-FFF2-40B4-BE49-F238E27FC236}">
                <a16:creationId xmlns:a16="http://schemas.microsoft.com/office/drawing/2014/main" id="{54D92BC0-25A8-224F-A670-3D3DAE70B3DA}"/>
              </a:ext>
            </a:extLst>
          </p:cNvPr>
          <p:cNvSpPr>
            <a:spLocks noGrp="1"/>
          </p:cNvSpPr>
          <p:nvPr>
            <p:ph type="pic" sz="quarter" idx="25" hasCustomPrompt="1"/>
          </p:nvPr>
        </p:nvSpPr>
        <p:spPr>
          <a:xfrm>
            <a:off x="9173545" y="3820626"/>
            <a:ext cx="693025" cy="703238"/>
          </a:xfrm>
          <a:prstGeom prst="ellipse">
            <a:avLst/>
          </a:prstGeom>
        </p:spPr>
        <p:txBody>
          <a:bodyPr anchor="ctr"/>
          <a:lstStyle>
            <a:lvl1pPr marL="0" indent="0">
              <a:buNone/>
              <a:defRPr sz="1200"/>
            </a:lvl1pPr>
          </a:lstStyle>
          <a:p>
            <a:r>
              <a:rPr lang="en-US" dirty="0"/>
              <a:t>Icon</a:t>
            </a:r>
          </a:p>
        </p:txBody>
      </p:sp>
      <p:sp>
        <p:nvSpPr>
          <p:cNvPr id="19" name="Slide Number Placeholder 6">
            <a:extLst>
              <a:ext uri="{FF2B5EF4-FFF2-40B4-BE49-F238E27FC236}">
                <a16:creationId xmlns:a16="http://schemas.microsoft.com/office/drawing/2014/main" id="{1F68D740-EAEB-9945-829E-77455EEC33B6}"/>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19945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890E-5B43-244C-889A-D35AC4914324}"/>
              </a:ext>
            </a:extLst>
          </p:cNvPr>
          <p:cNvSpPr>
            <a:spLocks noGrp="1"/>
          </p:cNvSpPr>
          <p:nvPr>
            <p:ph type="title" hasCustomPrompt="1"/>
          </p:nvPr>
        </p:nvSpPr>
        <p:spPr>
          <a:xfrm>
            <a:off x="371475" y="376073"/>
            <a:ext cx="11449049" cy="1009651"/>
          </a:xfrm>
          <a:prstGeom prst="rect">
            <a:avLst/>
          </a:prstGeom>
        </p:spPr>
        <p:txBody>
          <a:bodyPr anchor="ctr">
            <a:normAutofit/>
          </a:bodyPr>
          <a:lstStyle>
            <a:lvl1pPr algn="ctr">
              <a:defRPr/>
            </a:lvl1pPr>
          </a:lstStyle>
          <a:p>
            <a:r>
              <a:rPr lang="en-US" dirty="0"/>
              <a:t>Team / presenters</a:t>
            </a:r>
          </a:p>
        </p:txBody>
      </p:sp>
      <p:sp>
        <p:nvSpPr>
          <p:cNvPr id="20" name="Text Placeholder 19">
            <a:extLst>
              <a:ext uri="{FF2B5EF4-FFF2-40B4-BE49-F238E27FC236}">
                <a16:creationId xmlns:a16="http://schemas.microsoft.com/office/drawing/2014/main" id="{5C150610-A6B8-B743-B468-F6F845658294}"/>
              </a:ext>
            </a:extLst>
          </p:cNvPr>
          <p:cNvSpPr>
            <a:spLocks noGrp="1"/>
          </p:cNvSpPr>
          <p:nvPr>
            <p:ph type="body" sz="quarter" idx="13" hasCustomPrompt="1"/>
          </p:nvPr>
        </p:nvSpPr>
        <p:spPr>
          <a:xfrm>
            <a:off x="544728" y="4165960"/>
            <a:ext cx="2674985" cy="471261"/>
          </a:xfrm>
          <a:prstGeom prst="rect">
            <a:avLst/>
          </a:prstGeom>
        </p:spPr>
        <p:txBody>
          <a:bodyPr anchor="ctr">
            <a:normAutofit/>
          </a:bodyPr>
          <a:lstStyle>
            <a:lvl1pPr marL="0" indent="0" algn="ctr">
              <a:lnSpc>
                <a:spcPct val="100000"/>
              </a:lnSpc>
              <a:spcBef>
                <a:spcPts val="600"/>
              </a:spcBef>
              <a:spcAft>
                <a:spcPts val="600"/>
              </a:spcAft>
              <a:buNone/>
              <a:defRPr sz="2400" b="0" i="0">
                <a:latin typeface="Roboto" panose="02000000000000000000" pitchFamily="2" charset="0"/>
                <a:ea typeface="Roboto" panose="02000000000000000000" pitchFamily="2" charset="0"/>
              </a:defRPr>
            </a:lvl1pPr>
          </a:lstStyle>
          <a:p>
            <a:pPr lvl="0"/>
            <a:r>
              <a:rPr lang="en-US" dirty="0"/>
              <a:t>Name</a:t>
            </a:r>
          </a:p>
        </p:txBody>
      </p:sp>
      <p:sp>
        <p:nvSpPr>
          <p:cNvPr id="17" name="Text Placeholder 19">
            <a:extLst>
              <a:ext uri="{FF2B5EF4-FFF2-40B4-BE49-F238E27FC236}">
                <a16:creationId xmlns:a16="http://schemas.microsoft.com/office/drawing/2014/main" id="{A7F52016-F871-104F-AB01-6859D064DDEF}"/>
              </a:ext>
            </a:extLst>
          </p:cNvPr>
          <p:cNvSpPr>
            <a:spLocks noGrp="1"/>
          </p:cNvSpPr>
          <p:nvPr>
            <p:ph type="body" sz="quarter" idx="19" hasCustomPrompt="1"/>
          </p:nvPr>
        </p:nvSpPr>
        <p:spPr>
          <a:xfrm>
            <a:off x="544728" y="4740045"/>
            <a:ext cx="2674985" cy="471261"/>
          </a:xfrm>
          <a:prstGeom prst="rect">
            <a:avLst/>
          </a:prstGeom>
        </p:spPr>
        <p:txBody>
          <a:bodyPr anchor="ctr">
            <a:normAutofit/>
          </a:bodyPr>
          <a:lstStyle>
            <a:lvl1pPr marL="0" indent="0" algn="ctr">
              <a:lnSpc>
                <a:spcPct val="100000"/>
              </a:lnSpc>
              <a:spcBef>
                <a:spcPts val="600"/>
              </a:spcBef>
              <a:spcAft>
                <a:spcPts val="600"/>
              </a:spcAft>
              <a:buNone/>
              <a:defRPr sz="1800" i="0">
                <a:latin typeface="Roboto" panose="02000000000000000000" pitchFamily="2" charset="0"/>
                <a:ea typeface="Roboto" panose="02000000000000000000" pitchFamily="2" charset="0"/>
              </a:defRPr>
            </a:lvl1pPr>
          </a:lstStyle>
          <a:p>
            <a:pPr lvl="0"/>
            <a:r>
              <a:rPr lang="en-US" dirty="0"/>
              <a:t>Title</a:t>
            </a:r>
          </a:p>
        </p:txBody>
      </p:sp>
      <p:sp>
        <p:nvSpPr>
          <p:cNvPr id="27" name="Text Placeholder 19">
            <a:extLst>
              <a:ext uri="{FF2B5EF4-FFF2-40B4-BE49-F238E27FC236}">
                <a16:creationId xmlns:a16="http://schemas.microsoft.com/office/drawing/2014/main" id="{2BF13673-E804-0D4A-A059-FCD39CE76A8F}"/>
              </a:ext>
            </a:extLst>
          </p:cNvPr>
          <p:cNvSpPr>
            <a:spLocks noGrp="1"/>
          </p:cNvSpPr>
          <p:nvPr>
            <p:ph type="body" sz="quarter" idx="20" hasCustomPrompt="1"/>
          </p:nvPr>
        </p:nvSpPr>
        <p:spPr>
          <a:xfrm>
            <a:off x="3351068" y="4165960"/>
            <a:ext cx="2674985" cy="471261"/>
          </a:xfrm>
          <a:prstGeom prst="rect">
            <a:avLst/>
          </a:prstGeom>
        </p:spPr>
        <p:txBody>
          <a:bodyPr anchor="ctr">
            <a:normAutofit/>
          </a:bodyPr>
          <a:lstStyle>
            <a:lvl1pPr marL="0" indent="0" algn="ctr">
              <a:lnSpc>
                <a:spcPct val="100000"/>
              </a:lnSpc>
              <a:spcBef>
                <a:spcPts val="600"/>
              </a:spcBef>
              <a:spcAft>
                <a:spcPts val="600"/>
              </a:spcAft>
              <a:buNone/>
              <a:defRPr sz="2400" b="0" i="0">
                <a:latin typeface="Roboto" panose="02000000000000000000" pitchFamily="2" charset="0"/>
                <a:ea typeface="Roboto" panose="02000000000000000000" pitchFamily="2" charset="0"/>
              </a:defRPr>
            </a:lvl1pPr>
          </a:lstStyle>
          <a:p>
            <a:pPr lvl="0"/>
            <a:r>
              <a:rPr lang="en-US" dirty="0"/>
              <a:t>Name</a:t>
            </a:r>
          </a:p>
        </p:txBody>
      </p:sp>
      <p:sp>
        <p:nvSpPr>
          <p:cNvPr id="28" name="Text Placeholder 19">
            <a:extLst>
              <a:ext uri="{FF2B5EF4-FFF2-40B4-BE49-F238E27FC236}">
                <a16:creationId xmlns:a16="http://schemas.microsoft.com/office/drawing/2014/main" id="{A9B82F89-BD4B-C540-BCFB-914C82B72220}"/>
              </a:ext>
            </a:extLst>
          </p:cNvPr>
          <p:cNvSpPr>
            <a:spLocks noGrp="1"/>
          </p:cNvSpPr>
          <p:nvPr>
            <p:ph type="body" sz="quarter" idx="21" hasCustomPrompt="1"/>
          </p:nvPr>
        </p:nvSpPr>
        <p:spPr>
          <a:xfrm>
            <a:off x="3351068" y="4740045"/>
            <a:ext cx="2674985" cy="471261"/>
          </a:xfrm>
          <a:prstGeom prst="rect">
            <a:avLst/>
          </a:prstGeom>
        </p:spPr>
        <p:txBody>
          <a:bodyPr anchor="ctr">
            <a:normAutofit/>
          </a:bodyPr>
          <a:lstStyle>
            <a:lvl1pPr marL="0" indent="0" algn="ctr">
              <a:lnSpc>
                <a:spcPct val="100000"/>
              </a:lnSpc>
              <a:spcBef>
                <a:spcPts val="600"/>
              </a:spcBef>
              <a:spcAft>
                <a:spcPts val="600"/>
              </a:spcAft>
              <a:buNone/>
              <a:defRPr sz="1800" i="0">
                <a:latin typeface="Roboto" panose="02000000000000000000" pitchFamily="2" charset="0"/>
                <a:ea typeface="Roboto" panose="02000000000000000000" pitchFamily="2" charset="0"/>
              </a:defRPr>
            </a:lvl1pPr>
          </a:lstStyle>
          <a:p>
            <a:pPr lvl="0"/>
            <a:r>
              <a:rPr lang="en-US" dirty="0"/>
              <a:t>Title</a:t>
            </a:r>
          </a:p>
        </p:txBody>
      </p:sp>
      <p:sp>
        <p:nvSpPr>
          <p:cNvPr id="29" name="Text Placeholder 19">
            <a:extLst>
              <a:ext uri="{FF2B5EF4-FFF2-40B4-BE49-F238E27FC236}">
                <a16:creationId xmlns:a16="http://schemas.microsoft.com/office/drawing/2014/main" id="{ACAEB381-6E59-F347-BBAB-FEB80EF23C99}"/>
              </a:ext>
            </a:extLst>
          </p:cNvPr>
          <p:cNvSpPr>
            <a:spLocks noGrp="1"/>
          </p:cNvSpPr>
          <p:nvPr>
            <p:ph type="body" sz="quarter" idx="22" hasCustomPrompt="1"/>
          </p:nvPr>
        </p:nvSpPr>
        <p:spPr>
          <a:xfrm>
            <a:off x="6150918" y="4165960"/>
            <a:ext cx="2674985" cy="471261"/>
          </a:xfrm>
          <a:prstGeom prst="rect">
            <a:avLst/>
          </a:prstGeom>
        </p:spPr>
        <p:txBody>
          <a:bodyPr anchor="ctr">
            <a:normAutofit/>
          </a:bodyPr>
          <a:lstStyle>
            <a:lvl1pPr marL="0" indent="0" algn="ctr">
              <a:lnSpc>
                <a:spcPct val="100000"/>
              </a:lnSpc>
              <a:spcBef>
                <a:spcPts val="600"/>
              </a:spcBef>
              <a:spcAft>
                <a:spcPts val="600"/>
              </a:spcAft>
              <a:buNone/>
              <a:defRPr sz="2400" b="0" i="0">
                <a:latin typeface="Roboto" panose="02000000000000000000" pitchFamily="2" charset="0"/>
                <a:ea typeface="Roboto" panose="02000000000000000000" pitchFamily="2" charset="0"/>
              </a:defRPr>
            </a:lvl1pPr>
          </a:lstStyle>
          <a:p>
            <a:pPr lvl="0"/>
            <a:r>
              <a:rPr lang="en-US" dirty="0"/>
              <a:t>Name</a:t>
            </a:r>
          </a:p>
        </p:txBody>
      </p:sp>
      <p:sp>
        <p:nvSpPr>
          <p:cNvPr id="30" name="Text Placeholder 19">
            <a:extLst>
              <a:ext uri="{FF2B5EF4-FFF2-40B4-BE49-F238E27FC236}">
                <a16:creationId xmlns:a16="http://schemas.microsoft.com/office/drawing/2014/main" id="{D57A4E33-0791-014A-AE33-87CDAD3723D9}"/>
              </a:ext>
            </a:extLst>
          </p:cNvPr>
          <p:cNvSpPr>
            <a:spLocks noGrp="1"/>
          </p:cNvSpPr>
          <p:nvPr>
            <p:ph type="body" sz="quarter" idx="23" hasCustomPrompt="1"/>
          </p:nvPr>
        </p:nvSpPr>
        <p:spPr>
          <a:xfrm>
            <a:off x="6150918" y="4740045"/>
            <a:ext cx="2674985" cy="471261"/>
          </a:xfrm>
          <a:prstGeom prst="rect">
            <a:avLst/>
          </a:prstGeom>
        </p:spPr>
        <p:txBody>
          <a:bodyPr anchor="ctr">
            <a:normAutofit/>
          </a:bodyPr>
          <a:lstStyle>
            <a:lvl1pPr marL="0" indent="0" algn="ctr">
              <a:lnSpc>
                <a:spcPct val="100000"/>
              </a:lnSpc>
              <a:spcBef>
                <a:spcPts val="600"/>
              </a:spcBef>
              <a:spcAft>
                <a:spcPts val="600"/>
              </a:spcAft>
              <a:buNone/>
              <a:defRPr sz="1800" i="0">
                <a:latin typeface="Roboto" panose="02000000000000000000" pitchFamily="2" charset="0"/>
                <a:ea typeface="Roboto" panose="02000000000000000000" pitchFamily="2" charset="0"/>
              </a:defRPr>
            </a:lvl1pPr>
          </a:lstStyle>
          <a:p>
            <a:pPr lvl="0"/>
            <a:r>
              <a:rPr lang="en-US" dirty="0"/>
              <a:t>Title</a:t>
            </a:r>
          </a:p>
        </p:txBody>
      </p:sp>
      <p:sp>
        <p:nvSpPr>
          <p:cNvPr id="31" name="Text Placeholder 19">
            <a:extLst>
              <a:ext uri="{FF2B5EF4-FFF2-40B4-BE49-F238E27FC236}">
                <a16:creationId xmlns:a16="http://schemas.microsoft.com/office/drawing/2014/main" id="{53606688-EE25-DE41-9E94-1AAFA4D4B48B}"/>
              </a:ext>
            </a:extLst>
          </p:cNvPr>
          <p:cNvSpPr>
            <a:spLocks noGrp="1"/>
          </p:cNvSpPr>
          <p:nvPr>
            <p:ph type="body" sz="quarter" idx="24" hasCustomPrompt="1"/>
          </p:nvPr>
        </p:nvSpPr>
        <p:spPr>
          <a:xfrm>
            <a:off x="8952331" y="4165960"/>
            <a:ext cx="2674985" cy="471261"/>
          </a:xfrm>
          <a:prstGeom prst="rect">
            <a:avLst/>
          </a:prstGeom>
        </p:spPr>
        <p:txBody>
          <a:bodyPr anchor="ctr">
            <a:normAutofit/>
          </a:bodyPr>
          <a:lstStyle>
            <a:lvl1pPr marL="0" indent="0" algn="ctr">
              <a:lnSpc>
                <a:spcPct val="100000"/>
              </a:lnSpc>
              <a:spcBef>
                <a:spcPts val="600"/>
              </a:spcBef>
              <a:spcAft>
                <a:spcPts val="600"/>
              </a:spcAft>
              <a:buNone/>
              <a:defRPr sz="2400" b="0" i="0">
                <a:latin typeface="Roboto" panose="02000000000000000000" pitchFamily="2" charset="0"/>
                <a:ea typeface="Roboto" panose="02000000000000000000" pitchFamily="2" charset="0"/>
              </a:defRPr>
            </a:lvl1pPr>
          </a:lstStyle>
          <a:p>
            <a:pPr lvl="0"/>
            <a:r>
              <a:rPr lang="en-US" dirty="0"/>
              <a:t>Name</a:t>
            </a:r>
          </a:p>
        </p:txBody>
      </p:sp>
      <p:sp>
        <p:nvSpPr>
          <p:cNvPr id="32" name="Text Placeholder 19">
            <a:extLst>
              <a:ext uri="{FF2B5EF4-FFF2-40B4-BE49-F238E27FC236}">
                <a16:creationId xmlns:a16="http://schemas.microsoft.com/office/drawing/2014/main" id="{A238C707-9D54-A643-8AAE-787E1669A8F6}"/>
              </a:ext>
            </a:extLst>
          </p:cNvPr>
          <p:cNvSpPr>
            <a:spLocks noGrp="1"/>
          </p:cNvSpPr>
          <p:nvPr>
            <p:ph type="body" sz="quarter" idx="25" hasCustomPrompt="1"/>
          </p:nvPr>
        </p:nvSpPr>
        <p:spPr>
          <a:xfrm>
            <a:off x="8952331" y="4740045"/>
            <a:ext cx="2674985" cy="471261"/>
          </a:xfrm>
          <a:prstGeom prst="rect">
            <a:avLst/>
          </a:prstGeom>
        </p:spPr>
        <p:txBody>
          <a:bodyPr anchor="ctr">
            <a:normAutofit/>
          </a:bodyPr>
          <a:lstStyle>
            <a:lvl1pPr marL="0" indent="0" algn="ctr">
              <a:lnSpc>
                <a:spcPct val="100000"/>
              </a:lnSpc>
              <a:spcBef>
                <a:spcPts val="600"/>
              </a:spcBef>
              <a:spcAft>
                <a:spcPts val="600"/>
              </a:spcAft>
              <a:buNone/>
              <a:defRPr sz="1800" i="0">
                <a:latin typeface="Roboto" panose="02000000000000000000" pitchFamily="2" charset="0"/>
                <a:ea typeface="Roboto" panose="02000000000000000000" pitchFamily="2" charset="0"/>
              </a:defRPr>
            </a:lvl1pPr>
          </a:lstStyle>
          <a:p>
            <a:pPr lvl="0"/>
            <a:r>
              <a:rPr lang="en-US" dirty="0"/>
              <a:t>Title</a:t>
            </a:r>
          </a:p>
        </p:txBody>
      </p:sp>
      <p:sp>
        <p:nvSpPr>
          <p:cNvPr id="22" name="Picture Placeholder 3">
            <a:extLst>
              <a:ext uri="{FF2B5EF4-FFF2-40B4-BE49-F238E27FC236}">
                <a16:creationId xmlns:a16="http://schemas.microsoft.com/office/drawing/2014/main" id="{71B67DB8-B759-9343-A89E-E3D745DDF454}"/>
              </a:ext>
            </a:extLst>
          </p:cNvPr>
          <p:cNvSpPr>
            <a:spLocks noGrp="1"/>
          </p:cNvSpPr>
          <p:nvPr>
            <p:ph type="pic" sz="quarter" idx="26" hasCustomPrompt="1"/>
          </p:nvPr>
        </p:nvSpPr>
        <p:spPr>
          <a:xfrm>
            <a:off x="822936" y="1666003"/>
            <a:ext cx="2120181" cy="2088068"/>
          </a:xfrm>
          <a:prstGeom prst="ellipse">
            <a:avLst/>
          </a:prstGeom>
        </p:spPr>
        <p:txBody>
          <a:bodyPr anchor="ctr"/>
          <a:lstStyle>
            <a:lvl1pPr marL="0" indent="0" algn="ctr">
              <a:buNone/>
              <a:defRPr sz="1200"/>
            </a:lvl1pPr>
          </a:lstStyle>
          <a:p>
            <a:r>
              <a:rPr lang="en-US" dirty="0"/>
              <a:t>Pic</a:t>
            </a:r>
          </a:p>
        </p:txBody>
      </p:sp>
      <p:sp>
        <p:nvSpPr>
          <p:cNvPr id="21" name="Rectangle 20">
            <a:extLst>
              <a:ext uri="{FF2B5EF4-FFF2-40B4-BE49-F238E27FC236}">
                <a16:creationId xmlns:a16="http://schemas.microsoft.com/office/drawing/2014/main" id="{84105D33-AD91-3D41-BFED-8DE09BEECA12}"/>
              </a:ext>
            </a:extLst>
          </p:cNvPr>
          <p:cNvSpPr/>
          <p:nvPr userDrawn="1"/>
        </p:nvSpPr>
        <p:spPr>
          <a:xfrm>
            <a:off x="0" y="1"/>
            <a:ext cx="12192000" cy="95793"/>
          </a:xfrm>
          <a:prstGeom prst="rect">
            <a:avLst/>
          </a:prstGeom>
          <a:gradFill>
            <a:gsLst>
              <a:gs pos="0">
                <a:srgbClr val="ED3B58">
                  <a:lumMod val="100000"/>
                </a:srgbClr>
              </a:gs>
              <a:gs pos="100000">
                <a:srgbClr val="0552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24" name="Picture Placeholder 3">
            <a:extLst>
              <a:ext uri="{FF2B5EF4-FFF2-40B4-BE49-F238E27FC236}">
                <a16:creationId xmlns:a16="http://schemas.microsoft.com/office/drawing/2014/main" id="{B1D79B5D-D4F6-6949-9D69-9BFC7CF3FB11}"/>
              </a:ext>
            </a:extLst>
          </p:cNvPr>
          <p:cNvSpPr>
            <a:spLocks noGrp="1"/>
          </p:cNvSpPr>
          <p:nvPr>
            <p:ph type="pic" sz="quarter" idx="27" hasCustomPrompt="1"/>
          </p:nvPr>
        </p:nvSpPr>
        <p:spPr>
          <a:xfrm>
            <a:off x="3629943" y="1666003"/>
            <a:ext cx="2120181" cy="2088068"/>
          </a:xfrm>
          <a:prstGeom prst="ellipse">
            <a:avLst/>
          </a:prstGeom>
        </p:spPr>
        <p:txBody>
          <a:bodyPr anchor="ctr"/>
          <a:lstStyle>
            <a:lvl1pPr marL="0" indent="0" algn="ctr">
              <a:buNone/>
              <a:defRPr sz="1200"/>
            </a:lvl1pPr>
          </a:lstStyle>
          <a:p>
            <a:r>
              <a:rPr lang="en-US" dirty="0"/>
              <a:t>Pic</a:t>
            </a:r>
          </a:p>
        </p:txBody>
      </p:sp>
      <p:sp>
        <p:nvSpPr>
          <p:cNvPr id="25" name="Picture Placeholder 3">
            <a:extLst>
              <a:ext uri="{FF2B5EF4-FFF2-40B4-BE49-F238E27FC236}">
                <a16:creationId xmlns:a16="http://schemas.microsoft.com/office/drawing/2014/main" id="{E4861C15-6C85-E444-A7A4-E08BA53EB889}"/>
              </a:ext>
            </a:extLst>
          </p:cNvPr>
          <p:cNvSpPr>
            <a:spLocks noGrp="1"/>
          </p:cNvSpPr>
          <p:nvPr>
            <p:ph type="pic" sz="quarter" idx="28" hasCustomPrompt="1"/>
          </p:nvPr>
        </p:nvSpPr>
        <p:spPr>
          <a:xfrm>
            <a:off x="6436950" y="1666003"/>
            <a:ext cx="2120181" cy="2088068"/>
          </a:xfrm>
          <a:prstGeom prst="ellipse">
            <a:avLst/>
          </a:prstGeom>
        </p:spPr>
        <p:txBody>
          <a:bodyPr anchor="ctr"/>
          <a:lstStyle>
            <a:lvl1pPr marL="0" indent="0" algn="ctr">
              <a:buNone/>
              <a:defRPr sz="1200"/>
            </a:lvl1pPr>
          </a:lstStyle>
          <a:p>
            <a:r>
              <a:rPr lang="en-US" dirty="0"/>
              <a:t>Pic</a:t>
            </a:r>
          </a:p>
        </p:txBody>
      </p:sp>
      <p:sp>
        <p:nvSpPr>
          <p:cNvPr id="33" name="Picture Placeholder 3">
            <a:extLst>
              <a:ext uri="{FF2B5EF4-FFF2-40B4-BE49-F238E27FC236}">
                <a16:creationId xmlns:a16="http://schemas.microsoft.com/office/drawing/2014/main" id="{EEFFFB41-3922-D342-90B0-9273BBD2840C}"/>
              </a:ext>
            </a:extLst>
          </p:cNvPr>
          <p:cNvSpPr>
            <a:spLocks noGrp="1"/>
          </p:cNvSpPr>
          <p:nvPr>
            <p:ph type="pic" sz="quarter" idx="29" hasCustomPrompt="1"/>
          </p:nvPr>
        </p:nvSpPr>
        <p:spPr>
          <a:xfrm>
            <a:off x="9243958" y="1666003"/>
            <a:ext cx="2120181" cy="2088068"/>
          </a:xfrm>
          <a:prstGeom prst="ellipse">
            <a:avLst/>
          </a:prstGeom>
        </p:spPr>
        <p:txBody>
          <a:bodyPr anchor="ctr"/>
          <a:lstStyle>
            <a:lvl1pPr marL="0" indent="0" algn="ctr">
              <a:buNone/>
              <a:defRPr sz="1200"/>
            </a:lvl1pPr>
          </a:lstStyle>
          <a:p>
            <a:r>
              <a:rPr lang="en-US" dirty="0"/>
              <a:t>Pic</a:t>
            </a:r>
          </a:p>
        </p:txBody>
      </p:sp>
      <p:sp>
        <p:nvSpPr>
          <p:cNvPr id="19" name="Slide Number Placeholder 6">
            <a:extLst>
              <a:ext uri="{FF2B5EF4-FFF2-40B4-BE49-F238E27FC236}">
                <a16:creationId xmlns:a16="http://schemas.microsoft.com/office/drawing/2014/main" id="{CC933BEE-29BA-9E4A-AB19-5F631B9C12E2}"/>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37375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91F8CB-87D8-B243-9D8D-1D22CCC48BA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113232" y="6115045"/>
            <a:ext cx="1707293" cy="375891"/>
          </a:xfrm>
          <a:prstGeom prst="rect">
            <a:avLst/>
          </a:prstGeom>
        </p:spPr>
      </p:pic>
      <p:sp>
        <p:nvSpPr>
          <p:cNvPr id="7" name="Slide Number Placeholder 6">
            <a:extLst>
              <a:ext uri="{FF2B5EF4-FFF2-40B4-BE49-F238E27FC236}">
                <a16:creationId xmlns:a16="http://schemas.microsoft.com/office/drawing/2014/main" id="{2DA419D7-26CE-1D4B-B833-1C6B5A5D446B}"/>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tx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657195308"/>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680" r:id="rId3"/>
    <p:sldLayoutId id="2147483677" r:id="rId4"/>
    <p:sldLayoutId id="2147483650" r:id="rId5"/>
    <p:sldLayoutId id="2147483652" r:id="rId6"/>
    <p:sldLayoutId id="2147483656" r:id="rId7"/>
    <p:sldLayoutId id="2147483676" r:id="rId8"/>
    <p:sldLayoutId id="2147483681" r:id="rId9"/>
    <p:sldLayoutId id="214748367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i="0" kern="1200">
          <a:solidFill>
            <a:schemeClr val="tx1"/>
          </a:solidFill>
          <a:latin typeface="Roboto Slab Bold"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orient="horz" pos="232" userDrawn="1">
          <p15:clr>
            <a:srgbClr val="F26B43"/>
          </p15:clr>
        </p15:guide>
        <p15:guide id="3" pos="7446" userDrawn="1">
          <p15:clr>
            <a:srgbClr val="F26B43"/>
          </p15:clr>
        </p15:guide>
        <p15:guide id="4" orient="horz" pos="4088" userDrawn="1">
          <p15:clr>
            <a:srgbClr val="F26B43"/>
          </p15:clr>
        </p15:guide>
        <p15:guide id="5" pos="3840">
          <p15:clr>
            <a:srgbClr val="F26B43"/>
          </p15:clr>
        </p15:guide>
        <p15:guide id="6" orient="horz" pos="2160">
          <p15:clr>
            <a:srgbClr val="F26B43"/>
          </p15:clr>
        </p15:guide>
        <p15:guide id="7" orient="horz" pos="867" userDrawn="1">
          <p15:clr>
            <a:srgbClr val="F26B43"/>
          </p15:clr>
        </p15:guide>
        <p15:guide id="8" orient="horz" pos="958" userDrawn="1">
          <p15:clr>
            <a:srgbClr val="F26B43"/>
          </p15:clr>
        </p15:guide>
        <p15:guide id="9" orient="horz" pos="3838" userDrawn="1">
          <p15:clr>
            <a:srgbClr val="F26B43"/>
          </p15:clr>
        </p15:guide>
        <p15:guide id="10"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accent1"/>
            </a:gs>
            <a:gs pos="50000">
              <a:srgbClr val="8C00FD"/>
            </a:gs>
            <a:gs pos="0">
              <a:schemeClr val="accent4"/>
            </a:gs>
          </a:gsLst>
          <a:lin ang="30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6FAF2A-614E-EA49-9156-7EA20871F8C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13232" y="6105846"/>
            <a:ext cx="1707293" cy="383854"/>
          </a:xfrm>
          <a:prstGeom prst="rect">
            <a:avLst/>
          </a:prstGeom>
        </p:spPr>
      </p:pic>
      <p:sp>
        <p:nvSpPr>
          <p:cNvPr id="10" name="Slide Number Placeholder 6">
            <a:extLst>
              <a:ext uri="{FF2B5EF4-FFF2-40B4-BE49-F238E27FC236}">
                <a16:creationId xmlns:a16="http://schemas.microsoft.com/office/drawing/2014/main" id="{3A2240C3-EBC3-BA4A-93B0-79F00140DA54}"/>
              </a:ext>
            </a:extLst>
          </p:cNvPr>
          <p:cNvSpPr>
            <a:spLocks noGrp="1"/>
          </p:cNvSpPr>
          <p:nvPr>
            <p:ph type="sldNum" sz="quarter" idx="4"/>
          </p:nvPr>
        </p:nvSpPr>
        <p:spPr>
          <a:xfrm>
            <a:off x="371475" y="6120428"/>
            <a:ext cx="2743200" cy="365125"/>
          </a:xfrm>
          <a:prstGeom prst="rect">
            <a:avLst/>
          </a:prstGeom>
        </p:spPr>
        <p:txBody>
          <a:bodyPr vert="horz" lIns="91440" tIns="45720" rIns="91440" bIns="45720" rtlCol="0" anchor="ctr"/>
          <a:lstStyle>
            <a:lvl1pPr algn="l">
              <a:defRPr sz="1200" b="0" i="0">
                <a:solidFill>
                  <a:schemeClr val="bg1"/>
                </a:solidFill>
                <a:latin typeface="Roboto" panose="02000000000000000000" pitchFamily="2" charset="0"/>
              </a:defRPr>
            </a:lvl1pPr>
          </a:lstStyle>
          <a:p>
            <a:fld id="{CE055C4D-B5AB-3841-A80A-E518525436FF}" type="slidenum">
              <a:rPr lang="en-US" smtClean="0"/>
              <a:pPr/>
              <a:t>‹#›</a:t>
            </a:fld>
            <a:endParaRPr lang="en-US" dirty="0"/>
          </a:p>
        </p:txBody>
      </p:sp>
    </p:spTree>
    <p:extLst>
      <p:ext uri="{BB962C8B-B14F-4D97-AF65-F5344CB8AC3E}">
        <p14:creationId xmlns:p14="http://schemas.microsoft.com/office/powerpoint/2010/main" val="2528279913"/>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83" r:id="rId3"/>
    <p:sldLayoutId id="2147483684" r:id="rId4"/>
    <p:sldLayoutId id="21474836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232" userDrawn="1">
          <p15:clr>
            <a:srgbClr val="F26B43"/>
          </p15:clr>
        </p15:guide>
        <p15:guide id="6" orient="horz" pos="4088" userDrawn="1">
          <p15:clr>
            <a:srgbClr val="F26B43"/>
          </p15:clr>
        </p15:guide>
        <p15:guide id="7" orient="horz" pos="867" userDrawn="1">
          <p15:clr>
            <a:srgbClr val="F26B43"/>
          </p15:clr>
        </p15:guide>
        <p15:guide id="8" orient="horz" pos="958" userDrawn="1">
          <p15:clr>
            <a:srgbClr val="F26B43"/>
          </p15:clr>
        </p15:guide>
        <p15:guide id="9" orient="horz" pos="3838" userDrawn="1">
          <p15:clr>
            <a:srgbClr val="F26B43"/>
          </p15:clr>
        </p15:guide>
        <p15:guide id="10"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4E24D-D7A4-5046-96B9-2C68E5E2423E}"/>
              </a:ext>
            </a:extLst>
          </p:cNvPr>
          <p:cNvSpPr>
            <a:spLocks noGrp="1"/>
          </p:cNvSpPr>
          <p:nvPr>
            <p:ph type="title"/>
          </p:nvPr>
        </p:nvSpPr>
        <p:spPr>
          <a:xfrm>
            <a:off x="332694" y="1849674"/>
            <a:ext cx="11526611" cy="1325563"/>
          </a:xfrm>
        </p:spPr>
        <p:txBody>
          <a:bodyPr/>
          <a:lstStyle/>
          <a:p>
            <a:pPr algn="ctr"/>
            <a:r>
              <a:rPr lang="en-GB" sz="3600" dirty="0"/>
              <a:t>“High-accuracy, GPS-independent time synchronization systems for 5G mobile and other critical networks and processes” </a:t>
            </a:r>
            <a:br>
              <a:rPr lang="en-GB" sz="3600" dirty="0"/>
            </a:br>
            <a:endParaRPr lang="en-SE" sz="3600" dirty="0"/>
          </a:p>
        </p:txBody>
      </p:sp>
      <p:pic>
        <p:nvPicPr>
          <p:cNvPr id="5" name="Picture 1" descr="page1image38617088">
            <a:extLst>
              <a:ext uri="{FF2B5EF4-FFF2-40B4-BE49-F238E27FC236}">
                <a16:creationId xmlns:a16="http://schemas.microsoft.com/office/drawing/2014/main" id="{C9671D1D-0B4B-C542-9B30-AABB3B780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14" y="4280222"/>
            <a:ext cx="1200329"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ge1image38621664">
            <a:extLst>
              <a:ext uri="{FF2B5EF4-FFF2-40B4-BE49-F238E27FC236}">
                <a16:creationId xmlns:a16="http://schemas.microsoft.com/office/drawing/2014/main" id="{F04AA40B-E2A5-A74D-89EC-A161E3190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625" y="4388541"/>
            <a:ext cx="1360716" cy="925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page1image38621456">
            <a:extLst>
              <a:ext uri="{FF2B5EF4-FFF2-40B4-BE49-F238E27FC236}">
                <a16:creationId xmlns:a16="http://schemas.microsoft.com/office/drawing/2014/main" id="{E4A4B1E0-FDDB-C346-BD59-8112FB799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341" y="4363934"/>
            <a:ext cx="2295348" cy="10329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D1354A-597D-CB40-B2B2-F736CD9CF051}"/>
              </a:ext>
            </a:extLst>
          </p:cNvPr>
          <p:cNvSpPr txBox="1"/>
          <p:nvPr/>
        </p:nvSpPr>
        <p:spPr>
          <a:xfrm>
            <a:off x="169407" y="6102549"/>
            <a:ext cx="9714821" cy="369332"/>
          </a:xfrm>
          <a:prstGeom prst="rect">
            <a:avLst/>
          </a:prstGeom>
          <a:noFill/>
        </p:spPr>
        <p:txBody>
          <a:bodyPr wrap="square">
            <a:spAutoFit/>
          </a:bodyPr>
          <a:lstStyle/>
          <a:p>
            <a:r>
              <a:rPr lang="en-GB" sz="900" dirty="0">
                <a:effectLst/>
                <a:latin typeface="Roboto Light" panose="02000000000000000000" pitchFamily="2" charset="0"/>
                <a:ea typeface="Roboto Light" panose="02000000000000000000" pitchFamily="2" charset="0"/>
              </a:rPr>
              <a:t>*part of the Swedish innovation agency </a:t>
            </a:r>
            <a:r>
              <a:rPr lang="en-GB" sz="900" dirty="0" err="1">
                <a:effectLst/>
                <a:latin typeface="Roboto Light" panose="02000000000000000000" pitchFamily="2" charset="0"/>
                <a:ea typeface="Roboto Light" panose="02000000000000000000" pitchFamily="2" charset="0"/>
              </a:rPr>
              <a:t>Vinnova’s</a:t>
            </a:r>
            <a:r>
              <a:rPr lang="en-GB" sz="900" dirty="0">
                <a:effectLst/>
                <a:latin typeface="Roboto Light" panose="02000000000000000000" pitchFamily="2" charset="0"/>
                <a:ea typeface="Roboto Light" panose="02000000000000000000" pitchFamily="2" charset="0"/>
              </a:rPr>
              <a:t> venture “The strategic innovation programme Electronic Components and Systems” established by </a:t>
            </a:r>
            <a:r>
              <a:rPr lang="en-GB" sz="900" dirty="0" err="1">
                <a:effectLst/>
                <a:latin typeface="Roboto Light" panose="02000000000000000000" pitchFamily="2" charset="0"/>
                <a:ea typeface="Roboto Light" panose="02000000000000000000" pitchFamily="2" charset="0"/>
              </a:rPr>
              <a:t>Vinnova</a:t>
            </a:r>
            <a:r>
              <a:rPr lang="en-GB" sz="900" dirty="0">
                <a:effectLst/>
                <a:latin typeface="Roboto Light" panose="02000000000000000000" pitchFamily="2" charset="0"/>
                <a:ea typeface="Roboto Light" panose="02000000000000000000" pitchFamily="2" charset="0"/>
              </a:rPr>
              <a:t>, </a:t>
            </a:r>
            <a:r>
              <a:rPr lang="en-GB" sz="900" dirty="0" err="1">
                <a:effectLst/>
                <a:latin typeface="Roboto Light" panose="02000000000000000000" pitchFamily="2" charset="0"/>
                <a:ea typeface="Roboto Light" panose="02000000000000000000" pitchFamily="2" charset="0"/>
              </a:rPr>
              <a:t>Formas</a:t>
            </a:r>
            <a:r>
              <a:rPr lang="en-GB" sz="900" dirty="0">
                <a:effectLst/>
                <a:latin typeface="Roboto Light" panose="02000000000000000000" pitchFamily="2" charset="0"/>
                <a:ea typeface="Roboto Light" panose="02000000000000000000" pitchFamily="2" charset="0"/>
              </a:rPr>
              <a:t> and Swedish Energy Agency. The aim of the project was to evaluate technology requirements and market potential for a time and frequency synchronization platform for 5G mobile and critical networks. </a:t>
            </a:r>
            <a:endParaRPr lang="en-GB" sz="900" dirty="0">
              <a:latin typeface="Roboto Light" panose="02000000000000000000" pitchFamily="2" charset="0"/>
              <a:ea typeface="Roboto Light" panose="02000000000000000000" pitchFamily="2" charset="0"/>
            </a:endParaRPr>
          </a:p>
        </p:txBody>
      </p:sp>
      <p:sp>
        <p:nvSpPr>
          <p:cNvPr id="11" name="TextBox 10">
            <a:extLst>
              <a:ext uri="{FF2B5EF4-FFF2-40B4-BE49-F238E27FC236}">
                <a16:creationId xmlns:a16="http://schemas.microsoft.com/office/drawing/2014/main" id="{EEAFB826-EDB1-3D47-9894-371A38E42249}"/>
              </a:ext>
            </a:extLst>
          </p:cNvPr>
          <p:cNvSpPr txBox="1"/>
          <p:nvPr/>
        </p:nvSpPr>
        <p:spPr>
          <a:xfrm>
            <a:off x="332694" y="3062978"/>
            <a:ext cx="11526611" cy="738664"/>
          </a:xfrm>
          <a:prstGeom prst="rect">
            <a:avLst/>
          </a:prstGeom>
          <a:noFill/>
        </p:spPr>
        <p:txBody>
          <a:bodyPr wrap="square">
            <a:spAutoFit/>
          </a:bodyPr>
          <a:lstStyle/>
          <a:p>
            <a:pPr algn="ctr"/>
            <a:r>
              <a:rPr lang="en-GB" sz="1400" dirty="0">
                <a:effectLst/>
                <a:latin typeface="Roboto Light" panose="02000000000000000000" pitchFamily="2" charset="0"/>
                <a:ea typeface="Roboto Light" panose="02000000000000000000" pitchFamily="2" charset="0"/>
              </a:rPr>
              <a:t>a feasibility study* to investigate the possibilities to meet the stringent requirements of accuracy and security in 5G mobile networks and other mission critical networks </a:t>
            </a:r>
            <a:r>
              <a:rPr lang="en-GB" sz="1400" dirty="0">
                <a:latin typeface="Roboto Light" panose="02000000000000000000" pitchFamily="2" charset="0"/>
                <a:ea typeface="Roboto Light" panose="02000000000000000000" pitchFamily="2" charset="0"/>
              </a:rPr>
              <a:t>carried out between Net Insight AB, KTH Royal Institute of Technology and Swedish innovation agency </a:t>
            </a:r>
            <a:r>
              <a:rPr lang="en-GB" sz="1400" dirty="0" err="1">
                <a:latin typeface="Roboto Light" panose="02000000000000000000" pitchFamily="2" charset="0"/>
                <a:ea typeface="Roboto Light" panose="02000000000000000000" pitchFamily="2" charset="0"/>
              </a:rPr>
              <a:t>Vinnova</a:t>
            </a:r>
            <a:r>
              <a:rPr lang="en-GB" sz="1400" dirty="0">
                <a:latin typeface="Roboto Light" panose="02000000000000000000" pitchFamily="2" charset="0"/>
                <a:ea typeface="Roboto Light" panose="02000000000000000000" pitchFamily="2" charset="0"/>
              </a:rPr>
              <a:t> in Stockholm. </a:t>
            </a:r>
          </a:p>
        </p:txBody>
      </p:sp>
      <p:sp>
        <p:nvSpPr>
          <p:cNvPr id="12" name="Rounded Rectangle 11">
            <a:extLst>
              <a:ext uri="{FF2B5EF4-FFF2-40B4-BE49-F238E27FC236}">
                <a16:creationId xmlns:a16="http://schemas.microsoft.com/office/drawing/2014/main" id="{3703A415-C0FD-DC43-A440-323DD8F36969}"/>
              </a:ext>
            </a:extLst>
          </p:cNvPr>
          <p:cNvSpPr/>
          <p:nvPr/>
        </p:nvSpPr>
        <p:spPr>
          <a:xfrm>
            <a:off x="10058400" y="6102549"/>
            <a:ext cx="1946787" cy="5770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49872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A111-5286-964A-90EF-34CB9FCC9CDC}"/>
              </a:ext>
            </a:extLst>
          </p:cNvPr>
          <p:cNvSpPr>
            <a:spLocks noGrp="1"/>
          </p:cNvSpPr>
          <p:nvPr>
            <p:ph type="title"/>
          </p:nvPr>
        </p:nvSpPr>
        <p:spPr/>
        <p:txBody>
          <a:bodyPr/>
          <a:lstStyle/>
          <a:p>
            <a:r>
              <a:rPr lang="en-SE" dirty="0"/>
              <a:t>The end</a:t>
            </a:r>
          </a:p>
        </p:txBody>
      </p:sp>
      <p:sp>
        <p:nvSpPr>
          <p:cNvPr id="3" name="Slide Number Placeholder 2">
            <a:extLst>
              <a:ext uri="{FF2B5EF4-FFF2-40B4-BE49-F238E27FC236}">
                <a16:creationId xmlns:a16="http://schemas.microsoft.com/office/drawing/2014/main" id="{0E091899-34C1-FA4A-A677-1E0F42B165D9}"/>
              </a:ext>
            </a:extLst>
          </p:cNvPr>
          <p:cNvSpPr>
            <a:spLocks noGrp="1"/>
          </p:cNvSpPr>
          <p:nvPr>
            <p:ph type="sldNum" sz="quarter" idx="4"/>
          </p:nvPr>
        </p:nvSpPr>
        <p:spPr/>
        <p:txBody>
          <a:bodyPr/>
          <a:lstStyle/>
          <a:p>
            <a:fld id="{CE055C4D-B5AB-3841-A80A-E518525436FF}" type="slidenum">
              <a:rPr lang="en-US" smtClean="0"/>
              <a:pPr/>
              <a:t>9</a:t>
            </a:fld>
            <a:endParaRPr lang="en-US" dirty="0"/>
          </a:p>
        </p:txBody>
      </p:sp>
      <p:sp>
        <p:nvSpPr>
          <p:cNvPr id="4" name="Content Placeholder 3">
            <a:extLst>
              <a:ext uri="{FF2B5EF4-FFF2-40B4-BE49-F238E27FC236}">
                <a16:creationId xmlns:a16="http://schemas.microsoft.com/office/drawing/2014/main" id="{53320060-31B9-C94A-B8D5-2CCD91953384}"/>
              </a:ext>
            </a:extLst>
          </p:cNvPr>
          <p:cNvSpPr>
            <a:spLocks noGrp="1"/>
          </p:cNvSpPr>
          <p:nvPr>
            <p:ph sz="quarter" idx="10"/>
          </p:nvPr>
        </p:nvSpPr>
        <p:spPr/>
        <p:txBody>
          <a:bodyPr/>
          <a:lstStyle/>
          <a:p>
            <a:r>
              <a:rPr lang="en-SE" dirty="0"/>
              <a:t>The 5G sync Vinnova report can be found at </a:t>
            </a:r>
            <a:r>
              <a:rPr lang="en-GB" dirty="0"/>
              <a:t>https://</a:t>
            </a:r>
            <a:r>
              <a:rPr lang="en-GB" dirty="0" err="1"/>
              <a:t>netinsight.net</a:t>
            </a:r>
            <a:r>
              <a:rPr lang="en-GB" dirty="0"/>
              <a:t>/news/5g-sync-report-vinnova-kth/</a:t>
            </a:r>
            <a:endParaRPr lang="en-SE" dirty="0"/>
          </a:p>
        </p:txBody>
      </p:sp>
      <p:sp>
        <p:nvSpPr>
          <p:cNvPr id="5" name="Text Placeholder 4">
            <a:extLst>
              <a:ext uri="{FF2B5EF4-FFF2-40B4-BE49-F238E27FC236}">
                <a16:creationId xmlns:a16="http://schemas.microsoft.com/office/drawing/2014/main" id="{BD5D8CBF-005B-9140-9B59-A986B0E773F8}"/>
              </a:ext>
            </a:extLst>
          </p:cNvPr>
          <p:cNvSpPr>
            <a:spLocks noGrp="1"/>
          </p:cNvSpPr>
          <p:nvPr>
            <p:ph type="body" sz="quarter" idx="13"/>
          </p:nvPr>
        </p:nvSpPr>
        <p:spPr/>
        <p:txBody>
          <a:bodyPr/>
          <a:lstStyle/>
          <a:p>
            <a:endParaRPr lang="en-SE"/>
          </a:p>
        </p:txBody>
      </p:sp>
    </p:spTree>
    <p:extLst>
      <p:ext uri="{BB962C8B-B14F-4D97-AF65-F5344CB8AC3E}">
        <p14:creationId xmlns:p14="http://schemas.microsoft.com/office/powerpoint/2010/main" val="3643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DDF5-522E-8E4D-8112-74724CCB08D6}"/>
              </a:ext>
            </a:extLst>
          </p:cNvPr>
          <p:cNvSpPr>
            <a:spLocks noGrp="1"/>
          </p:cNvSpPr>
          <p:nvPr>
            <p:ph type="title"/>
          </p:nvPr>
        </p:nvSpPr>
        <p:spPr/>
        <p:txBody>
          <a:bodyPr/>
          <a:lstStyle/>
          <a:p>
            <a:r>
              <a:rPr lang="en-SE" dirty="0"/>
              <a:t>Summary</a:t>
            </a:r>
          </a:p>
        </p:txBody>
      </p:sp>
      <p:sp>
        <p:nvSpPr>
          <p:cNvPr id="3" name="Slide Number Placeholder 2">
            <a:extLst>
              <a:ext uri="{FF2B5EF4-FFF2-40B4-BE49-F238E27FC236}">
                <a16:creationId xmlns:a16="http://schemas.microsoft.com/office/drawing/2014/main" id="{BCD4D239-990B-184B-AC71-5353ACEA328D}"/>
              </a:ext>
            </a:extLst>
          </p:cNvPr>
          <p:cNvSpPr>
            <a:spLocks noGrp="1"/>
          </p:cNvSpPr>
          <p:nvPr>
            <p:ph type="sldNum" sz="quarter" idx="4"/>
          </p:nvPr>
        </p:nvSpPr>
        <p:spPr/>
        <p:txBody>
          <a:bodyPr/>
          <a:lstStyle/>
          <a:p>
            <a:fld id="{CE055C4D-B5AB-3841-A80A-E518525436FF}" type="slidenum">
              <a:rPr lang="en-US" smtClean="0"/>
              <a:pPr/>
              <a:t>1</a:t>
            </a:fld>
            <a:endParaRPr lang="en-US" dirty="0"/>
          </a:p>
        </p:txBody>
      </p:sp>
      <p:sp>
        <p:nvSpPr>
          <p:cNvPr id="4" name="Content Placeholder 3">
            <a:extLst>
              <a:ext uri="{FF2B5EF4-FFF2-40B4-BE49-F238E27FC236}">
                <a16:creationId xmlns:a16="http://schemas.microsoft.com/office/drawing/2014/main" id="{E10AD29D-67E5-5B4B-B47B-EE17FA14CE1A}"/>
              </a:ext>
            </a:extLst>
          </p:cNvPr>
          <p:cNvSpPr>
            <a:spLocks noGrp="1"/>
          </p:cNvSpPr>
          <p:nvPr>
            <p:ph sz="quarter" idx="10"/>
          </p:nvPr>
        </p:nvSpPr>
        <p:spPr>
          <a:xfrm>
            <a:off x="371475" y="1520825"/>
            <a:ext cx="5408839" cy="4429125"/>
          </a:xfrm>
        </p:spPr>
        <p:txBody>
          <a:bodyPr/>
          <a:lstStyle/>
          <a:p>
            <a:pPr marL="0" indent="0">
              <a:buNone/>
            </a:pPr>
            <a:r>
              <a:rPr lang="en-GB" sz="1600" b="1" u="sng" dirty="0">
                <a:latin typeface="Arial" panose="020B0604020202020204" pitchFamily="34" charset="0"/>
                <a:ea typeface="Roboto Medium" panose="02000000000000000000" pitchFamily="2" charset="0"/>
                <a:cs typeface="Arial" panose="020B0604020202020204" pitchFamily="34" charset="0"/>
              </a:rPr>
              <a:t>Project phases</a:t>
            </a:r>
          </a:p>
          <a:p>
            <a:r>
              <a:rPr lang="en-GB" sz="1600" dirty="0">
                <a:latin typeface="Arial" panose="020B0604020202020204" pitchFamily="34" charset="0"/>
                <a:ea typeface="Roboto Medium" panose="02000000000000000000" pitchFamily="2" charset="0"/>
                <a:cs typeface="Arial" panose="020B0604020202020204" pitchFamily="34" charset="0"/>
              </a:rPr>
              <a:t>State-of-the-art study performed by the Royal Institute of Technology  </a:t>
            </a:r>
          </a:p>
          <a:p>
            <a:r>
              <a:rPr lang="en-GB" sz="1600" dirty="0">
                <a:latin typeface="Arial" panose="020B0604020202020204" pitchFamily="34" charset="0"/>
                <a:ea typeface="Roboto Medium" panose="02000000000000000000" pitchFamily="2" charset="0"/>
                <a:cs typeface="Arial" panose="020B0604020202020204" pitchFamily="34" charset="0"/>
              </a:rPr>
              <a:t>A set of interviews to verify market status and requirements for 5G networks and synchronization </a:t>
            </a:r>
          </a:p>
          <a:p>
            <a:r>
              <a:rPr lang="en-GB" sz="1600" dirty="0">
                <a:latin typeface="Arial" panose="020B0604020202020204" pitchFamily="34" charset="0"/>
                <a:ea typeface="Roboto Medium" panose="02000000000000000000" pitchFamily="2" charset="0"/>
                <a:cs typeface="Arial" panose="020B0604020202020204" pitchFamily="34" charset="0"/>
              </a:rPr>
              <a:t>A set of measurements across a Nordic telecom operator to verify the proposed solution. </a:t>
            </a:r>
          </a:p>
          <a:p>
            <a:endParaRPr lang="en-SE" sz="1400" dirty="0">
              <a:latin typeface="Arial" panose="020B0604020202020204" pitchFamily="34" charset="0"/>
              <a:ea typeface="Roboto Medium" panose="02000000000000000000" pitchFamily="2" charset="0"/>
              <a:cs typeface="Arial" panose="020B0604020202020204" pitchFamily="34" charset="0"/>
            </a:endParaRPr>
          </a:p>
        </p:txBody>
      </p:sp>
      <p:sp>
        <p:nvSpPr>
          <p:cNvPr id="7" name="Content Placeholder 3">
            <a:extLst>
              <a:ext uri="{FF2B5EF4-FFF2-40B4-BE49-F238E27FC236}">
                <a16:creationId xmlns:a16="http://schemas.microsoft.com/office/drawing/2014/main" id="{8EC47EF5-C290-864D-9223-F06105645460}"/>
              </a:ext>
            </a:extLst>
          </p:cNvPr>
          <p:cNvSpPr txBox="1">
            <a:spLocks/>
          </p:cNvSpPr>
          <p:nvPr/>
        </p:nvSpPr>
        <p:spPr>
          <a:xfrm>
            <a:off x="6411688" y="1359110"/>
            <a:ext cx="5408839" cy="4429125"/>
          </a:xfrm>
          <a:prstGeom prst="rect">
            <a:avLst/>
          </a:prstGeom>
        </p:spPr>
        <p:txBody>
          <a:bodyPr/>
          <a:lstStyle>
            <a:lvl1pPr marL="228600" indent="-228600" algn="l" defTabSz="914400" rtl="0" eaLnBrk="1" latinLnBrk="0" hangingPunct="1">
              <a:lnSpc>
                <a:spcPct val="150000"/>
              </a:lnSpc>
              <a:spcBef>
                <a:spcPts val="0"/>
              </a:spcBef>
              <a:spcAft>
                <a:spcPts val="0"/>
              </a:spcAft>
              <a:buFont typeface="Wingdings" pitchFamily="2" charset="2"/>
              <a:buChar char="§"/>
              <a:defRPr sz="2800" b="0" i="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100000"/>
              </a:lnSpc>
              <a:spcBef>
                <a:spcPts val="0"/>
              </a:spcBef>
              <a:spcAft>
                <a:spcPts val="0"/>
              </a:spcAft>
              <a:buFont typeface="System Font Regular"/>
              <a:buChar char="‑"/>
              <a:defRPr sz="2400" b="0" i="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1600" b="1" u="sng" dirty="0">
                <a:latin typeface="Arial" panose="020B0604020202020204" pitchFamily="34" charset="0"/>
                <a:ea typeface="Roboto Medium" panose="02000000000000000000" pitchFamily="2" charset="0"/>
                <a:cs typeface="Arial" panose="020B0604020202020204" pitchFamily="34" charset="0"/>
              </a:rPr>
              <a:t>Summary</a:t>
            </a:r>
          </a:p>
          <a:p>
            <a:pPr marL="0" indent="0">
              <a:buFont typeface="Wingdings" pitchFamily="2" charset="2"/>
              <a:buNone/>
            </a:pPr>
            <a:r>
              <a:rPr lang="en-GB" sz="1600" dirty="0">
                <a:latin typeface="Arial" panose="020B0604020202020204" pitchFamily="34" charset="0"/>
                <a:ea typeface="Roboto Medium" panose="02000000000000000000" pitchFamily="2" charset="0"/>
                <a:cs typeface="Arial" panose="020B0604020202020204" pitchFamily="34" charset="0"/>
              </a:rPr>
              <a:t>Results verified a strong potential for a cost-effective and secure time synchronization solution that can work over existing telecom networks without the need for GNSS/GPS synchronization </a:t>
            </a:r>
            <a:r>
              <a:rPr lang="en-GB" sz="1600" dirty="0" err="1">
                <a:latin typeface="Arial" panose="020B0604020202020204" pitchFamily="34" charset="0"/>
                <a:ea typeface="Roboto Medium" panose="02000000000000000000" pitchFamily="2" charset="0"/>
                <a:cs typeface="Arial" panose="020B0604020202020204" pitchFamily="34" charset="0"/>
              </a:rPr>
              <a:t>showing</a:t>
            </a:r>
            <a:r>
              <a:rPr lang="en-GB" sz="1600" dirty="0">
                <a:latin typeface="Arial" panose="020B0604020202020204" pitchFamily="34" charset="0"/>
                <a:ea typeface="Roboto Medium" panose="02000000000000000000" pitchFamily="2" charset="0"/>
                <a:cs typeface="Arial" panose="020B0604020202020204" pitchFamily="34" charset="0"/>
              </a:rPr>
              <a:t> a potential of offering a significant cost advantage for the rollout of 5G mobile networks. The project further contributed valuable input to the development of the existing solution and showed that it is possible to provide the time accuracy needed for synchronizing 5G networks across an existing operator’s network. </a:t>
            </a:r>
          </a:p>
          <a:p>
            <a:endParaRPr lang="en-SE" sz="1600" dirty="0">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406585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9AA2-7E56-F04C-9D97-6F2AC5CA650D}"/>
              </a:ext>
            </a:extLst>
          </p:cNvPr>
          <p:cNvSpPr>
            <a:spLocks noGrp="1"/>
          </p:cNvSpPr>
          <p:nvPr>
            <p:ph type="title"/>
          </p:nvPr>
        </p:nvSpPr>
        <p:spPr/>
        <p:txBody>
          <a:bodyPr/>
          <a:lstStyle/>
          <a:p>
            <a:r>
              <a:rPr lang="en-SE" dirty="0"/>
              <a:t>Technology background</a:t>
            </a:r>
          </a:p>
        </p:txBody>
      </p:sp>
      <p:sp>
        <p:nvSpPr>
          <p:cNvPr id="3" name="Slide Number Placeholder 2">
            <a:extLst>
              <a:ext uri="{FF2B5EF4-FFF2-40B4-BE49-F238E27FC236}">
                <a16:creationId xmlns:a16="http://schemas.microsoft.com/office/drawing/2014/main" id="{3D4BA8CE-CED1-1143-A2F6-565FE0C6A16C}"/>
              </a:ext>
            </a:extLst>
          </p:cNvPr>
          <p:cNvSpPr>
            <a:spLocks noGrp="1"/>
          </p:cNvSpPr>
          <p:nvPr>
            <p:ph type="sldNum" sz="quarter" idx="4"/>
          </p:nvPr>
        </p:nvSpPr>
        <p:spPr/>
        <p:txBody>
          <a:bodyPr/>
          <a:lstStyle/>
          <a:p>
            <a:fld id="{CE055C4D-B5AB-3841-A80A-E518525436FF}" type="slidenum">
              <a:rPr lang="en-US" smtClean="0"/>
              <a:pPr/>
              <a:t>2</a:t>
            </a:fld>
            <a:endParaRPr lang="en-US" dirty="0"/>
          </a:p>
        </p:txBody>
      </p:sp>
      <p:sp>
        <p:nvSpPr>
          <p:cNvPr id="4" name="Content Placeholder 3">
            <a:extLst>
              <a:ext uri="{FF2B5EF4-FFF2-40B4-BE49-F238E27FC236}">
                <a16:creationId xmlns:a16="http://schemas.microsoft.com/office/drawing/2014/main" id="{01D37BA5-48F2-1C48-8590-B34364D82BAF}"/>
              </a:ext>
            </a:extLst>
          </p:cNvPr>
          <p:cNvSpPr>
            <a:spLocks noGrp="1"/>
          </p:cNvSpPr>
          <p:nvPr>
            <p:ph sz="quarter" idx="10"/>
          </p:nvPr>
        </p:nvSpPr>
        <p:spPr/>
        <p:txBody>
          <a:bodyPr/>
          <a:lstStyle/>
          <a:p>
            <a:r>
              <a:rPr lang="en-SE" dirty="0"/>
              <a:t>GPS independent time synchronization developed for broadcast</a:t>
            </a:r>
          </a:p>
          <a:p>
            <a:r>
              <a:rPr lang="en-SE" dirty="0"/>
              <a:t>High packet rate to traverse network without native timing support</a:t>
            </a:r>
          </a:p>
          <a:p>
            <a:pPr lvl="1"/>
            <a:r>
              <a:rPr lang="en-SE" dirty="0"/>
              <a:t>High packet rate needed to get needed precision</a:t>
            </a:r>
          </a:p>
          <a:p>
            <a:pPr lvl="1"/>
            <a:r>
              <a:rPr lang="en-SE" dirty="0"/>
              <a:t>Converting networks to have native timing support is expensive</a:t>
            </a:r>
          </a:p>
          <a:p>
            <a:pPr lvl="1"/>
            <a:r>
              <a:rPr lang="en-SE" dirty="0"/>
              <a:t>Telecom networks often built in lasanga layers</a:t>
            </a:r>
          </a:p>
          <a:p>
            <a:r>
              <a:rPr lang="en-SE" dirty="0"/>
              <a:t>Asymmetry handling needed to operate in telecom networks</a:t>
            </a:r>
          </a:p>
          <a:p>
            <a:r>
              <a:rPr lang="en-SE" dirty="0"/>
              <a:t>Distributed grandmaster to adapt time to 5G PTP profiles</a:t>
            </a:r>
          </a:p>
          <a:p>
            <a:endParaRPr lang="en-SE" dirty="0"/>
          </a:p>
          <a:p>
            <a:endParaRPr lang="en-SE" dirty="0"/>
          </a:p>
        </p:txBody>
      </p:sp>
      <p:sp>
        <p:nvSpPr>
          <p:cNvPr id="5" name="Text Placeholder 4">
            <a:extLst>
              <a:ext uri="{FF2B5EF4-FFF2-40B4-BE49-F238E27FC236}">
                <a16:creationId xmlns:a16="http://schemas.microsoft.com/office/drawing/2014/main" id="{2F9D9670-51B3-B64A-B1E7-292B29540A37}"/>
              </a:ext>
            </a:extLst>
          </p:cNvPr>
          <p:cNvSpPr>
            <a:spLocks noGrp="1"/>
          </p:cNvSpPr>
          <p:nvPr>
            <p:ph type="body" sz="quarter" idx="13"/>
          </p:nvPr>
        </p:nvSpPr>
        <p:spPr/>
        <p:txBody>
          <a:bodyPr/>
          <a:lstStyle/>
          <a:p>
            <a:endParaRPr lang="en-SE"/>
          </a:p>
        </p:txBody>
      </p:sp>
    </p:spTree>
    <p:extLst>
      <p:ext uri="{BB962C8B-B14F-4D97-AF65-F5344CB8AC3E}">
        <p14:creationId xmlns:p14="http://schemas.microsoft.com/office/powerpoint/2010/main" val="120400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F44F-8E30-3141-92EC-49608AD41773}"/>
              </a:ext>
            </a:extLst>
          </p:cNvPr>
          <p:cNvSpPr>
            <a:spLocks noGrp="1"/>
          </p:cNvSpPr>
          <p:nvPr>
            <p:ph type="title"/>
          </p:nvPr>
        </p:nvSpPr>
        <p:spPr/>
        <p:txBody>
          <a:bodyPr/>
          <a:lstStyle/>
          <a:p>
            <a:r>
              <a:rPr lang="en-SE" dirty="0"/>
              <a:t>Lasanga network model</a:t>
            </a:r>
          </a:p>
        </p:txBody>
      </p:sp>
      <p:sp>
        <p:nvSpPr>
          <p:cNvPr id="3" name="Slide Number Placeholder 2">
            <a:extLst>
              <a:ext uri="{FF2B5EF4-FFF2-40B4-BE49-F238E27FC236}">
                <a16:creationId xmlns:a16="http://schemas.microsoft.com/office/drawing/2014/main" id="{CDCD2A76-4ADE-DB41-8930-1E0D5117AF36}"/>
              </a:ext>
            </a:extLst>
          </p:cNvPr>
          <p:cNvSpPr>
            <a:spLocks noGrp="1"/>
          </p:cNvSpPr>
          <p:nvPr>
            <p:ph type="sldNum" sz="quarter" idx="4"/>
          </p:nvPr>
        </p:nvSpPr>
        <p:spPr/>
        <p:txBody>
          <a:bodyPr/>
          <a:lstStyle/>
          <a:p>
            <a:fld id="{CE055C4D-B5AB-3841-A80A-E518525436FF}" type="slidenum">
              <a:rPr lang="en-US" smtClean="0"/>
              <a:pPr/>
              <a:t>3</a:t>
            </a:fld>
            <a:endParaRPr lang="en-US" dirty="0"/>
          </a:p>
        </p:txBody>
      </p:sp>
      <p:sp>
        <p:nvSpPr>
          <p:cNvPr id="4" name="Content Placeholder 3">
            <a:extLst>
              <a:ext uri="{FF2B5EF4-FFF2-40B4-BE49-F238E27FC236}">
                <a16:creationId xmlns:a16="http://schemas.microsoft.com/office/drawing/2014/main" id="{74176BB4-0E4A-424F-8C6D-7D1A504D64BB}"/>
              </a:ext>
            </a:extLst>
          </p:cNvPr>
          <p:cNvSpPr>
            <a:spLocks noGrp="1"/>
          </p:cNvSpPr>
          <p:nvPr>
            <p:ph sz="quarter" idx="10"/>
          </p:nvPr>
        </p:nvSpPr>
        <p:spPr/>
        <p:txBody>
          <a:bodyPr/>
          <a:lstStyle/>
          <a:p>
            <a:endParaRPr lang="en-SE" dirty="0"/>
          </a:p>
        </p:txBody>
      </p:sp>
      <p:sp>
        <p:nvSpPr>
          <p:cNvPr id="5" name="Text Placeholder 4">
            <a:extLst>
              <a:ext uri="{FF2B5EF4-FFF2-40B4-BE49-F238E27FC236}">
                <a16:creationId xmlns:a16="http://schemas.microsoft.com/office/drawing/2014/main" id="{4493207F-4C29-3644-A187-73395C51F419}"/>
              </a:ext>
            </a:extLst>
          </p:cNvPr>
          <p:cNvSpPr>
            <a:spLocks noGrp="1"/>
          </p:cNvSpPr>
          <p:nvPr>
            <p:ph type="body" sz="quarter" idx="13"/>
          </p:nvPr>
        </p:nvSpPr>
        <p:spPr/>
        <p:txBody>
          <a:bodyPr/>
          <a:lstStyle/>
          <a:p>
            <a:endParaRPr lang="en-SE"/>
          </a:p>
        </p:txBody>
      </p:sp>
      <p:pic>
        <p:nvPicPr>
          <p:cNvPr id="6" name="Picture 5">
            <a:extLst>
              <a:ext uri="{FF2B5EF4-FFF2-40B4-BE49-F238E27FC236}">
                <a16:creationId xmlns:a16="http://schemas.microsoft.com/office/drawing/2014/main" id="{3D282AB3-518F-D149-BFFE-C1E366F67A7C}"/>
              </a:ext>
            </a:extLst>
          </p:cNvPr>
          <p:cNvPicPr>
            <a:picLocks noChangeAspect="1"/>
          </p:cNvPicPr>
          <p:nvPr/>
        </p:nvPicPr>
        <p:blipFill>
          <a:blip r:embed="rId2"/>
          <a:stretch>
            <a:fillRect/>
          </a:stretch>
        </p:blipFill>
        <p:spPr>
          <a:xfrm>
            <a:off x="330150" y="1211543"/>
            <a:ext cx="11480800" cy="4738407"/>
          </a:xfrm>
          <a:prstGeom prst="rect">
            <a:avLst/>
          </a:prstGeom>
        </p:spPr>
      </p:pic>
    </p:spTree>
    <p:extLst>
      <p:ext uri="{BB962C8B-B14F-4D97-AF65-F5344CB8AC3E}">
        <p14:creationId xmlns:p14="http://schemas.microsoft.com/office/powerpoint/2010/main" val="175935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0FF2C1-5739-4C59-879A-7BBB5ABC13B6}"/>
              </a:ext>
            </a:extLst>
          </p:cNvPr>
          <p:cNvSpPr>
            <a:spLocks noGrp="1"/>
          </p:cNvSpPr>
          <p:nvPr>
            <p:ph type="title"/>
          </p:nvPr>
        </p:nvSpPr>
        <p:spPr>
          <a:xfrm>
            <a:off x="371475" y="372447"/>
            <a:ext cx="11449050" cy="986663"/>
          </a:xfrm>
        </p:spPr>
        <p:txBody>
          <a:bodyPr/>
          <a:lstStyle/>
          <a:p>
            <a:r>
              <a:rPr lang="en-US" dirty="0"/>
              <a:t>Results phase 1 and 2</a:t>
            </a:r>
          </a:p>
        </p:txBody>
      </p:sp>
      <p:sp>
        <p:nvSpPr>
          <p:cNvPr id="4" name="Content Placeholder 3">
            <a:extLst>
              <a:ext uri="{FF2B5EF4-FFF2-40B4-BE49-F238E27FC236}">
                <a16:creationId xmlns:a16="http://schemas.microsoft.com/office/drawing/2014/main" id="{E94D2BDE-8444-BD45-86AE-EA4CC5666272}"/>
              </a:ext>
            </a:extLst>
          </p:cNvPr>
          <p:cNvSpPr>
            <a:spLocks noGrp="1"/>
          </p:cNvSpPr>
          <p:nvPr>
            <p:ph sz="half" idx="1"/>
          </p:nvPr>
        </p:nvSpPr>
        <p:spPr>
          <a:xfrm>
            <a:off x="371476" y="2272241"/>
            <a:ext cx="5597524" cy="3677710"/>
          </a:xfrm>
        </p:spPr>
        <p:txBody>
          <a:bodyPr>
            <a:normAutofit/>
          </a:bodyPr>
          <a:lstStyle/>
          <a:p>
            <a:pPr>
              <a:lnSpc>
                <a:spcPct val="140000"/>
              </a:lnSpc>
              <a:spcAft>
                <a:spcPts val="600"/>
              </a:spcAft>
            </a:pPr>
            <a:r>
              <a:rPr lang="en-SE" sz="1600" dirty="0">
                <a:latin typeface="Arial" panose="020B0604020202020204" pitchFamily="34" charset="0"/>
                <a:cs typeface="Arial" panose="020B0604020202020204" pitchFamily="34" charset="0"/>
              </a:rPr>
              <a:t>“S</a:t>
            </a:r>
            <a:r>
              <a:rPr lang="en-GB" sz="1600" dirty="0" err="1">
                <a:latin typeface="Arial" panose="020B0604020202020204" pitchFamily="34" charset="0"/>
                <a:cs typeface="Arial" panose="020B0604020202020204" pitchFamily="34" charset="0"/>
              </a:rPr>
              <a:t>olutions</a:t>
            </a:r>
            <a:r>
              <a:rPr lang="en-GB" sz="1600" dirty="0">
                <a:latin typeface="Arial" panose="020B0604020202020204" pitchFamily="34" charset="0"/>
                <a:cs typeface="Arial" panose="020B0604020202020204" pitchFamily="34" charset="0"/>
              </a:rPr>
              <a:t> like Net Insight’s Time Transfer protocol that can be introduced in existing network infrastructure without major reorganization or investments in new equipment has the potential to be very attractive to the operators”</a:t>
            </a:r>
          </a:p>
        </p:txBody>
      </p:sp>
      <p:pic>
        <p:nvPicPr>
          <p:cNvPr id="6" name="Picture 5" descr="Text, table&#10;&#10;Description automatically generated">
            <a:extLst>
              <a:ext uri="{FF2B5EF4-FFF2-40B4-BE49-F238E27FC236}">
                <a16:creationId xmlns:a16="http://schemas.microsoft.com/office/drawing/2014/main" id="{9BDBC138-38C3-B84E-919E-98CE427EB4EE}"/>
              </a:ext>
            </a:extLst>
          </p:cNvPr>
          <p:cNvPicPr>
            <a:picLocks noChangeAspect="1"/>
          </p:cNvPicPr>
          <p:nvPr/>
        </p:nvPicPr>
        <p:blipFill rotWithShape="1">
          <a:blip r:embed="rId2"/>
          <a:srcRect t="4467"/>
          <a:stretch/>
        </p:blipFill>
        <p:spPr>
          <a:xfrm>
            <a:off x="6294238" y="2142867"/>
            <a:ext cx="5824022" cy="4631916"/>
          </a:xfrm>
          <a:prstGeom prst="rect">
            <a:avLst/>
          </a:prstGeom>
          <a:noFill/>
        </p:spPr>
      </p:pic>
      <p:sp>
        <p:nvSpPr>
          <p:cNvPr id="13" name="Text Placeholder 4">
            <a:extLst>
              <a:ext uri="{FF2B5EF4-FFF2-40B4-BE49-F238E27FC236}">
                <a16:creationId xmlns:a16="http://schemas.microsoft.com/office/drawing/2014/main" id="{C816288A-0A17-4C23-A467-BBCC718F0848}"/>
              </a:ext>
            </a:extLst>
          </p:cNvPr>
          <p:cNvSpPr>
            <a:spLocks noGrp="1"/>
          </p:cNvSpPr>
          <p:nvPr>
            <p:ph type="body" idx="14"/>
          </p:nvPr>
        </p:nvSpPr>
        <p:spPr>
          <a:xfrm>
            <a:off x="371476" y="1532728"/>
            <a:ext cx="5624512" cy="565895"/>
          </a:xfrm>
        </p:spPr>
        <p:txBody>
          <a:bodyPr/>
          <a:lstStyle/>
          <a:p>
            <a:r>
              <a:rPr lang="en-US" dirty="0"/>
              <a:t>State of the art conclusions</a:t>
            </a:r>
          </a:p>
        </p:txBody>
      </p:sp>
      <p:sp>
        <p:nvSpPr>
          <p:cNvPr id="15" name="Text Placeholder 5">
            <a:extLst>
              <a:ext uri="{FF2B5EF4-FFF2-40B4-BE49-F238E27FC236}">
                <a16:creationId xmlns:a16="http://schemas.microsoft.com/office/drawing/2014/main" id="{4BBE406D-E7C1-4B85-9602-666EBC4B4AAB}"/>
              </a:ext>
            </a:extLst>
          </p:cNvPr>
          <p:cNvSpPr>
            <a:spLocks noGrp="1"/>
          </p:cNvSpPr>
          <p:nvPr>
            <p:ph type="body" idx="15"/>
          </p:nvPr>
        </p:nvSpPr>
        <p:spPr>
          <a:xfrm>
            <a:off x="6192837" y="1532728"/>
            <a:ext cx="5624512" cy="565895"/>
          </a:xfrm>
        </p:spPr>
        <p:txBody>
          <a:bodyPr/>
          <a:lstStyle/>
          <a:p>
            <a:r>
              <a:rPr lang="en-GB" dirty="0"/>
              <a:t>12 in depth interviews</a:t>
            </a:r>
            <a:endParaRPr lang="en-SE" dirty="0"/>
          </a:p>
        </p:txBody>
      </p:sp>
      <p:sp>
        <p:nvSpPr>
          <p:cNvPr id="3" name="Slide Number Placeholder 2">
            <a:extLst>
              <a:ext uri="{FF2B5EF4-FFF2-40B4-BE49-F238E27FC236}">
                <a16:creationId xmlns:a16="http://schemas.microsoft.com/office/drawing/2014/main" id="{ED9725DC-2AB5-484B-B3D6-4F9F7D99A575}"/>
              </a:ext>
            </a:extLst>
          </p:cNvPr>
          <p:cNvSpPr>
            <a:spLocks noGrp="1"/>
          </p:cNvSpPr>
          <p:nvPr>
            <p:ph type="sldNum" sz="quarter" idx="4"/>
          </p:nvPr>
        </p:nvSpPr>
        <p:spPr>
          <a:xfrm>
            <a:off x="371475" y="6120428"/>
            <a:ext cx="2743200" cy="365125"/>
          </a:xfrm>
        </p:spPr>
        <p:txBody>
          <a:bodyPr anchor="ctr">
            <a:normAutofit/>
          </a:bodyPr>
          <a:lstStyle/>
          <a:p>
            <a:pPr>
              <a:spcAft>
                <a:spcPts val="600"/>
              </a:spcAft>
            </a:pPr>
            <a:fld id="{CE055C4D-B5AB-3841-A80A-E518525436FF}" type="slidenum">
              <a:rPr lang="en-US" smtClean="0"/>
              <a:pPr>
                <a:spcAft>
                  <a:spcPts val="600"/>
                </a:spcAft>
              </a:pPr>
              <a:t>4</a:t>
            </a:fld>
            <a:endParaRPr lang="en-US"/>
          </a:p>
        </p:txBody>
      </p:sp>
    </p:spTree>
    <p:extLst>
      <p:ext uri="{BB962C8B-B14F-4D97-AF65-F5344CB8AC3E}">
        <p14:creationId xmlns:p14="http://schemas.microsoft.com/office/powerpoint/2010/main" val="25480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FE3C-C7B8-3145-87AC-233D53A2B0DA}"/>
              </a:ext>
            </a:extLst>
          </p:cNvPr>
          <p:cNvSpPr>
            <a:spLocks noGrp="1"/>
          </p:cNvSpPr>
          <p:nvPr>
            <p:ph type="title"/>
          </p:nvPr>
        </p:nvSpPr>
        <p:spPr/>
        <p:txBody>
          <a:bodyPr/>
          <a:lstStyle/>
          <a:p>
            <a:r>
              <a:rPr lang="en-SE" dirty="0"/>
              <a:t>Measurements and testing</a:t>
            </a:r>
          </a:p>
        </p:txBody>
      </p:sp>
      <p:sp>
        <p:nvSpPr>
          <p:cNvPr id="3" name="Slide Number Placeholder 2">
            <a:extLst>
              <a:ext uri="{FF2B5EF4-FFF2-40B4-BE49-F238E27FC236}">
                <a16:creationId xmlns:a16="http://schemas.microsoft.com/office/drawing/2014/main" id="{08ACF7F0-F28C-CD4F-8D4F-778292BA0506}"/>
              </a:ext>
            </a:extLst>
          </p:cNvPr>
          <p:cNvSpPr>
            <a:spLocks noGrp="1"/>
          </p:cNvSpPr>
          <p:nvPr>
            <p:ph type="sldNum" sz="quarter" idx="4"/>
          </p:nvPr>
        </p:nvSpPr>
        <p:spPr/>
        <p:txBody>
          <a:bodyPr/>
          <a:lstStyle/>
          <a:p>
            <a:fld id="{CE055C4D-B5AB-3841-A80A-E518525436FF}" type="slidenum">
              <a:rPr lang="en-US" smtClean="0"/>
              <a:pPr/>
              <a:t>5</a:t>
            </a:fld>
            <a:endParaRPr lang="en-US" dirty="0"/>
          </a:p>
        </p:txBody>
      </p:sp>
      <p:sp>
        <p:nvSpPr>
          <p:cNvPr id="4" name="Content Placeholder 3">
            <a:extLst>
              <a:ext uri="{FF2B5EF4-FFF2-40B4-BE49-F238E27FC236}">
                <a16:creationId xmlns:a16="http://schemas.microsoft.com/office/drawing/2014/main" id="{146DEAD6-A7CC-D349-9185-F9DD948E1913}"/>
              </a:ext>
            </a:extLst>
          </p:cNvPr>
          <p:cNvSpPr>
            <a:spLocks noGrp="1"/>
          </p:cNvSpPr>
          <p:nvPr>
            <p:ph sz="quarter" idx="10"/>
          </p:nvPr>
        </p:nvSpPr>
        <p:spPr>
          <a:xfrm>
            <a:off x="371475" y="1520825"/>
            <a:ext cx="4923196" cy="4429125"/>
          </a:xfrm>
        </p:spPr>
        <p:txBody>
          <a:bodyPr/>
          <a:lstStyle/>
          <a:p>
            <a:r>
              <a:rPr lang="en-GB" sz="1600" b="1" dirty="0">
                <a:latin typeface="Arial" panose="020B0604020202020204" pitchFamily="34" charset="0"/>
                <a:cs typeface="Arial" panose="020B0604020202020204" pitchFamily="34" charset="0"/>
              </a:rPr>
              <a:t>Test 1 - </a:t>
            </a:r>
            <a:r>
              <a:rPr lang="en-GB" sz="1600" dirty="0">
                <a:latin typeface="Arial" panose="020B0604020202020204" pitchFamily="34" charset="0"/>
                <a:cs typeface="Arial" panose="020B0604020202020204" pitchFamily="34" charset="0"/>
              </a:rPr>
              <a:t>A long-term stability test to verify the solution can deliver the time accuracy required by 5G networks, i.e., better than ±1,5 </a:t>
            </a:r>
            <a:r>
              <a:rPr lang="el-GR" sz="1600" dirty="0">
                <a:latin typeface="Arial" panose="020B0604020202020204" pitchFamily="34" charset="0"/>
                <a:cs typeface="Arial" panose="020B0604020202020204" pitchFamily="34" charset="0"/>
              </a:rPr>
              <a:t>μ</a:t>
            </a:r>
            <a:r>
              <a:rPr lang="en-GB" sz="1600" dirty="0">
                <a:latin typeface="Arial" panose="020B0604020202020204" pitchFamily="34" charset="0"/>
                <a:cs typeface="Arial" panose="020B0604020202020204" pitchFamily="34" charset="0"/>
              </a:rPr>
              <a:t>s absolute time across the network, </a:t>
            </a:r>
          </a:p>
          <a:p>
            <a:r>
              <a:rPr lang="en-GB" sz="1600" b="1" dirty="0">
                <a:latin typeface="Arial" panose="020B0604020202020204" pitchFamily="34" charset="0"/>
                <a:cs typeface="Arial" panose="020B0604020202020204" pitchFamily="34" charset="0"/>
              </a:rPr>
              <a:t>Test 2 - </a:t>
            </a:r>
            <a:r>
              <a:rPr lang="en-GB" sz="1600" dirty="0">
                <a:latin typeface="Arial" panose="020B0604020202020204" pitchFamily="34" charset="0"/>
                <a:cs typeface="Arial" panose="020B0604020202020204" pitchFamily="34" charset="0"/>
              </a:rPr>
              <a:t>Showing the change in delays after a network protection switch and verifying that this will result in inaccurate time for two-way time transfer solutions, such as IEEE1588v2 and other, </a:t>
            </a:r>
          </a:p>
          <a:p>
            <a:r>
              <a:rPr lang="en-GB" sz="1600" b="1" dirty="0">
                <a:latin typeface="Arial" panose="020B0604020202020204" pitchFamily="34" charset="0"/>
                <a:cs typeface="Arial" panose="020B0604020202020204" pitchFamily="34" charset="0"/>
              </a:rPr>
              <a:t>Test 3 </a:t>
            </a:r>
            <a:r>
              <a:rPr lang="en-GB" sz="1600" dirty="0">
                <a:latin typeface="Arial" panose="020B0604020202020204" pitchFamily="34" charset="0"/>
                <a:cs typeface="Arial" panose="020B0604020202020204" pitchFamily="34" charset="0"/>
              </a:rPr>
              <a:t>- Verifying that the Net Insight solution can detect such asymmetry shifts and continue providing an accurate clock signal. </a:t>
            </a:r>
          </a:p>
          <a:p>
            <a:endParaRPr lang="en-SE" sz="1200" dirty="0"/>
          </a:p>
        </p:txBody>
      </p:sp>
      <p:sp>
        <p:nvSpPr>
          <p:cNvPr id="5" name="Text Placeholder 4">
            <a:extLst>
              <a:ext uri="{FF2B5EF4-FFF2-40B4-BE49-F238E27FC236}">
                <a16:creationId xmlns:a16="http://schemas.microsoft.com/office/drawing/2014/main" id="{9827B234-456B-A848-A005-FB2F664D1331}"/>
              </a:ext>
            </a:extLst>
          </p:cNvPr>
          <p:cNvSpPr>
            <a:spLocks noGrp="1"/>
          </p:cNvSpPr>
          <p:nvPr>
            <p:ph type="body" sz="quarter" idx="13"/>
          </p:nvPr>
        </p:nvSpPr>
        <p:spPr/>
        <p:txBody>
          <a:bodyPr/>
          <a:lstStyle/>
          <a:p>
            <a:endParaRPr lang="en-SE"/>
          </a:p>
        </p:txBody>
      </p:sp>
      <p:pic>
        <p:nvPicPr>
          <p:cNvPr id="4097" name="Picture 1" descr="page5image44341824">
            <a:extLst>
              <a:ext uri="{FF2B5EF4-FFF2-40B4-BE49-F238E27FC236}">
                <a16:creationId xmlns:a16="http://schemas.microsoft.com/office/drawing/2014/main" id="{5B2C6645-A61F-5143-B1CE-9D57BE0AA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1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5image38644912">
            <a:extLst>
              <a:ext uri="{FF2B5EF4-FFF2-40B4-BE49-F238E27FC236}">
                <a16:creationId xmlns:a16="http://schemas.microsoft.com/office/drawing/2014/main" id="{6544C719-919C-5743-8646-3613083FB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871" y="1718857"/>
            <a:ext cx="6563031" cy="387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1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009E52-7184-3E49-8173-8A310919B5AD}"/>
              </a:ext>
            </a:extLst>
          </p:cNvPr>
          <p:cNvSpPr>
            <a:spLocks noGrp="1"/>
          </p:cNvSpPr>
          <p:nvPr>
            <p:ph type="sldNum" sz="quarter" idx="4"/>
          </p:nvPr>
        </p:nvSpPr>
        <p:spPr/>
        <p:txBody>
          <a:bodyPr/>
          <a:lstStyle/>
          <a:p>
            <a:fld id="{CE055C4D-B5AB-3841-A80A-E518525436FF}" type="slidenum">
              <a:rPr lang="en-US" smtClean="0"/>
              <a:pPr/>
              <a:t>6</a:t>
            </a:fld>
            <a:endParaRPr lang="en-US" dirty="0"/>
          </a:p>
        </p:txBody>
      </p:sp>
      <p:sp>
        <p:nvSpPr>
          <p:cNvPr id="5" name="Text Placeholder 4">
            <a:extLst>
              <a:ext uri="{FF2B5EF4-FFF2-40B4-BE49-F238E27FC236}">
                <a16:creationId xmlns:a16="http://schemas.microsoft.com/office/drawing/2014/main" id="{478CAC2C-78A3-8B4D-95CE-D603DBC593CF}"/>
              </a:ext>
            </a:extLst>
          </p:cNvPr>
          <p:cNvSpPr>
            <a:spLocks noGrp="1"/>
          </p:cNvSpPr>
          <p:nvPr>
            <p:ph type="body" sz="quarter" idx="13"/>
          </p:nvPr>
        </p:nvSpPr>
        <p:spPr>
          <a:xfrm>
            <a:off x="371475" y="340308"/>
            <a:ext cx="3389363" cy="4488930"/>
          </a:xfrm>
        </p:spPr>
        <p:txBody>
          <a:bodyPr anchor="t"/>
          <a:lstStyle/>
          <a:p>
            <a:r>
              <a:rPr lang="en-SE" sz="2400" b="1" u="sng" dirty="0">
                <a:latin typeface="Arial" panose="020B0604020202020204" pitchFamily="34" charset="0"/>
                <a:cs typeface="Arial" panose="020B0604020202020204" pitchFamily="34" charset="0"/>
              </a:rPr>
              <a:t>TEST 1 RESULTS</a:t>
            </a:r>
            <a:br>
              <a:rPr lang="en-SE" sz="2400" b="1" u="sng"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 long-time measurement was conducted over 3 days between Nimbra Node 1 and 3 to ensure the result would be within the requirements for 5G networks, i.e., within ±1,5</a:t>
            </a:r>
            <a:r>
              <a:rPr lang="el-GR" sz="1600" dirty="0">
                <a:latin typeface="Arial" panose="020B0604020202020204" pitchFamily="34" charset="0"/>
                <a:cs typeface="Arial" panose="020B0604020202020204" pitchFamily="34" charset="0"/>
              </a:rPr>
              <a:t>μ</a:t>
            </a:r>
            <a:r>
              <a:rPr lang="en-GB" sz="1600" dirty="0">
                <a:latin typeface="Arial" panose="020B0604020202020204" pitchFamily="34" charset="0"/>
                <a:cs typeface="Arial" panose="020B0604020202020204" pitchFamily="34" charset="0"/>
              </a:rPr>
              <a:t>s. </a:t>
            </a:r>
            <a:endParaRPr lang="en-SE" sz="1600" b="1" u="sng" dirty="0">
              <a:latin typeface="Arial" panose="020B0604020202020204" pitchFamily="34" charset="0"/>
              <a:cs typeface="Arial" panose="020B0604020202020204" pitchFamily="34" charset="0"/>
            </a:endParaRPr>
          </a:p>
          <a:p>
            <a:endParaRPr lang="en-GB" sz="1600" i="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TE (time error) measured at node 3 is around +550 ns and -250 ns, which is well within the required ±1,5</a:t>
            </a:r>
            <a:r>
              <a:rPr lang="el-GR" sz="1600" dirty="0">
                <a:latin typeface="Arial" panose="020B0604020202020204" pitchFamily="34" charset="0"/>
                <a:cs typeface="Arial" panose="020B0604020202020204" pitchFamily="34" charset="0"/>
              </a:rPr>
              <a:t>μ</a:t>
            </a:r>
            <a:r>
              <a:rPr lang="en-GB" sz="1600" dirty="0">
                <a:latin typeface="Arial" panose="020B0604020202020204" pitchFamily="34" charset="0"/>
                <a:cs typeface="Arial" panose="020B0604020202020204" pitchFamily="34" charset="0"/>
              </a:rPr>
              <a:t>s. However, there are optimizations to the solution and to the setup we believe can further improve the accuracy of the time sync delivery. </a:t>
            </a:r>
          </a:p>
          <a:p>
            <a:r>
              <a:rPr lang="en-GB" sz="1600" dirty="0">
                <a:latin typeface="Arial" panose="020B0604020202020204" pitchFamily="34" charset="0"/>
                <a:cs typeface="Arial" panose="020B0604020202020204" pitchFamily="34" charset="0"/>
              </a:rPr>
              <a:t>During the long-term test, no asymmetry changes or large time step were detected. </a:t>
            </a:r>
          </a:p>
        </p:txBody>
      </p:sp>
      <p:pic>
        <p:nvPicPr>
          <p:cNvPr id="5121" name="Picture 1" descr="page7image44636160">
            <a:extLst>
              <a:ext uri="{FF2B5EF4-FFF2-40B4-BE49-F238E27FC236}">
                <a16:creationId xmlns:a16="http://schemas.microsoft.com/office/drawing/2014/main" id="{BCB3BE6F-B978-164B-B236-C26DB9A1B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8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age7image44641920">
            <a:extLst>
              <a:ext uri="{FF2B5EF4-FFF2-40B4-BE49-F238E27FC236}">
                <a16:creationId xmlns:a16="http://schemas.microsoft.com/office/drawing/2014/main" id="{45D5CEB3-3AAE-0E4D-848A-4752D24AD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4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age7image38442688">
            <a:extLst>
              <a:ext uri="{FF2B5EF4-FFF2-40B4-BE49-F238E27FC236}">
                <a16:creationId xmlns:a16="http://schemas.microsoft.com/office/drawing/2014/main" id="{124D7B3A-3E4F-B642-B8D5-A8FBA42DD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39" y="2003362"/>
            <a:ext cx="8207169" cy="28512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ge7image44642880">
            <a:extLst>
              <a:ext uri="{FF2B5EF4-FFF2-40B4-BE49-F238E27FC236}">
                <a16:creationId xmlns:a16="http://schemas.microsoft.com/office/drawing/2014/main" id="{F1D66F45-EAC7-004E-BF7D-6BDAF7BA5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74700" cy="12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68004E0-FDEA-CF4C-BB3C-45D628C2DCFE}"/>
              </a:ext>
            </a:extLst>
          </p:cNvPr>
          <p:cNvSpPr txBox="1"/>
          <p:nvPr/>
        </p:nvSpPr>
        <p:spPr>
          <a:xfrm>
            <a:off x="4815194" y="1695585"/>
            <a:ext cx="6098458" cy="307777"/>
          </a:xfrm>
          <a:prstGeom prst="rect">
            <a:avLst/>
          </a:prstGeom>
          <a:noFill/>
        </p:spPr>
        <p:txBody>
          <a:bodyPr wrap="square">
            <a:spAutoFit/>
          </a:bodyPr>
          <a:lstStyle/>
          <a:p>
            <a:pPr algn="ctr"/>
            <a:r>
              <a:rPr lang="en-GB" sz="1400" i="1" dirty="0">
                <a:latin typeface="Arial" panose="020B0604020202020204" pitchFamily="34" charset="0"/>
                <a:cs typeface="Arial" panose="020B0604020202020204" pitchFamily="34" charset="0"/>
              </a:rPr>
              <a:t>Figure 1: Time error measurements at node 3 </a:t>
            </a:r>
          </a:p>
        </p:txBody>
      </p:sp>
    </p:spTree>
    <p:extLst>
      <p:ext uri="{BB962C8B-B14F-4D97-AF65-F5344CB8AC3E}">
        <p14:creationId xmlns:p14="http://schemas.microsoft.com/office/powerpoint/2010/main" val="77559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588698-BE5C-7B4A-BB6F-7F684F7B1BB0}"/>
              </a:ext>
            </a:extLst>
          </p:cNvPr>
          <p:cNvSpPr>
            <a:spLocks noGrp="1"/>
          </p:cNvSpPr>
          <p:nvPr>
            <p:ph type="sldNum" sz="quarter" idx="4"/>
          </p:nvPr>
        </p:nvSpPr>
        <p:spPr/>
        <p:txBody>
          <a:bodyPr/>
          <a:lstStyle/>
          <a:p>
            <a:fld id="{CE055C4D-B5AB-3841-A80A-E518525436FF}" type="slidenum">
              <a:rPr lang="en-US" smtClean="0"/>
              <a:pPr/>
              <a:t>7</a:t>
            </a:fld>
            <a:endParaRPr lang="en-US" dirty="0"/>
          </a:p>
        </p:txBody>
      </p:sp>
      <p:sp>
        <p:nvSpPr>
          <p:cNvPr id="5" name="Text Placeholder 4">
            <a:extLst>
              <a:ext uri="{FF2B5EF4-FFF2-40B4-BE49-F238E27FC236}">
                <a16:creationId xmlns:a16="http://schemas.microsoft.com/office/drawing/2014/main" id="{C5AD0C20-3796-0547-996B-784BB6A87BB7}"/>
              </a:ext>
            </a:extLst>
          </p:cNvPr>
          <p:cNvSpPr>
            <a:spLocks noGrp="1"/>
          </p:cNvSpPr>
          <p:nvPr>
            <p:ph type="body" sz="quarter" idx="13"/>
          </p:nvPr>
        </p:nvSpPr>
        <p:spPr/>
        <p:txBody>
          <a:bodyPr/>
          <a:lstStyle/>
          <a:p>
            <a:endParaRPr lang="en-SE"/>
          </a:p>
        </p:txBody>
      </p:sp>
      <p:pic>
        <p:nvPicPr>
          <p:cNvPr id="6" name="Picture 5" descr="page7image38447264">
            <a:extLst>
              <a:ext uri="{FF2B5EF4-FFF2-40B4-BE49-F238E27FC236}">
                <a16:creationId xmlns:a16="http://schemas.microsoft.com/office/drawing/2014/main" id="{C0227CBF-DB72-8349-9602-09511B0F8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252" y="336161"/>
            <a:ext cx="8764748" cy="30321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a:extLst>
              <a:ext uri="{FF2B5EF4-FFF2-40B4-BE49-F238E27FC236}">
                <a16:creationId xmlns:a16="http://schemas.microsoft.com/office/drawing/2014/main" id="{EE3C881B-C59F-A343-9D7F-BDF1A11CF692}"/>
              </a:ext>
            </a:extLst>
          </p:cNvPr>
          <p:cNvSpPr txBox="1">
            <a:spLocks/>
          </p:cNvSpPr>
          <p:nvPr/>
        </p:nvSpPr>
        <p:spPr>
          <a:xfrm>
            <a:off x="377102" y="336161"/>
            <a:ext cx="3050150" cy="3195227"/>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Roboto"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E" sz="2400" b="1" u="sng" dirty="0">
                <a:latin typeface="Arial" panose="020B0604020202020204" pitchFamily="34" charset="0"/>
                <a:cs typeface="Arial" panose="020B0604020202020204" pitchFamily="34" charset="0"/>
              </a:rPr>
              <a:t>TEST 2 RESULTS</a:t>
            </a:r>
            <a:br>
              <a:rPr lang="en-SE" sz="2400" b="1" u="sng"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Network protection switch is simulated by forcing the stream between the nodes to switch from primary to backup path provided by the telecom operator.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switch from primary to backup path at 08:25 and back to primary path at 09:25 resulted in sudden steps which were detected by both Node1 and Node3. </a:t>
            </a:r>
          </a:p>
          <a:p>
            <a:endParaRPr lang="en-GB" dirty="0"/>
          </a:p>
          <a:p>
            <a:endParaRPr lang="en-GB" dirty="0">
              <a:latin typeface="Arial" panose="020B0604020202020204" pitchFamily="34" charset="0"/>
              <a:cs typeface="Arial" panose="020B0604020202020204" pitchFamily="34" charset="0"/>
            </a:endParaRPr>
          </a:p>
        </p:txBody>
      </p:sp>
      <p:pic>
        <p:nvPicPr>
          <p:cNvPr id="9" name="Picture 2" descr="page8image38537248">
            <a:extLst>
              <a:ext uri="{FF2B5EF4-FFF2-40B4-BE49-F238E27FC236}">
                <a16:creationId xmlns:a16="http://schemas.microsoft.com/office/drawing/2014/main" id="{8FCB6862-3B17-9F4E-92C7-4537DEF5C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253" y="3804176"/>
            <a:ext cx="8764747" cy="30538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CAC3973-4D2E-AB4A-A990-04242095A107}"/>
              </a:ext>
            </a:extLst>
          </p:cNvPr>
          <p:cNvSpPr txBox="1"/>
          <p:nvPr/>
        </p:nvSpPr>
        <p:spPr>
          <a:xfrm>
            <a:off x="4363275" y="45879"/>
            <a:ext cx="7451623" cy="307777"/>
          </a:xfrm>
          <a:prstGeom prst="rect">
            <a:avLst/>
          </a:prstGeom>
          <a:noFill/>
        </p:spPr>
        <p:txBody>
          <a:bodyPr wrap="square">
            <a:spAutoFit/>
          </a:bodyPr>
          <a:lstStyle/>
          <a:p>
            <a:pPr algn="ctr"/>
            <a:r>
              <a:rPr lang="en-GB" sz="1400" i="1" dirty="0"/>
              <a:t>Figure 2: Delay asymmetry change detection after a switch in IP paths </a:t>
            </a:r>
            <a:endParaRPr lang="en-GB" sz="1400" dirty="0"/>
          </a:p>
        </p:txBody>
      </p:sp>
      <p:sp>
        <p:nvSpPr>
          <p:cNvPr id="16" name="TextBox 15">
            <a:extLst>
              <a:ext uri="{FF2B5EF4-FFF2-40B4-BE49-F238E27FC236}">
                <a16:creationId xmlns:a16="http://schemas.microsoft.com/office/drawing/2014/main" id="{79CC8C16-D7A3-084E-BF80-FB751ABD21AE}"/>
              </a:ext>
            </a:extLst>
          </p:cNvPr>
          <p:cNvSpPr txBox="1"/>
          <p:nvPr/>
        </p:nvSpPr>
        <p:spPr>
          <a:xfrm>
            <a:off x="4083814" y="3474379"/>
            <a:ext cx="7451623" cy="523220"/>
          </a:xfrm>
          <a:prstGeom prst="rect">
            <a:avLst/>
          </a:prstGeom>
          <a:noFill/>
        </p:spPr>
        <p:txBody>
          <a:bodyPr wrap="square">
            <a:spAutoFit/>
          </a:bodyPr>
          <a:lstStyle/>
          <a:p>
            <a:pPr algn="ctr"/>
            <a:r>
              <a:rPr lang="en-GB" sz="1400" i="1" dirty="0"/>
              <a:t>Figure 3: time offset during a network protection switch – small y range(zoom) </a:t>
            </a:r>
          </a:p>
          <a:p>
            <a:pPr algn="ctr"/>
            <a:endParaRPr lang="en-GB" sz="1400" dirty="0"/>
          </a:p>
        </p:txBody>
      </p:sp>
    </p:spTree>
    <p:extLst>
      <p:ext uri="{BB962C8B-B14F-4D97-AF65-F5344CB8AC3E}">
        <p14:creationId xmlns:p14="http://schemas.microsoft.com/office/powerpoint/2010/main" val="151245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588698-BE5C-7B4A-BB6F-7F684F7B1BB0}"/>
              </a:ext>
            </a:extLst>
          </p:cNvPr>
          <p:cNvSpPr>
            <a:spLocks noGrp="1"/>
          </p:cNvSpPr>
          <p:nvPr>
            <p:ph type="sldNum" sz="quarter" idx="4"/>
          </p:nvPr>
        </p:nvSpPr>
        <p:spPr/>
        <p:txBody>
          <a:bodyPr/>
          <a:lstStyle/>
          <a:p>
            <a:fld id="{CE055C4D-B5AB-3841-A80A-E518525436FF}" type="slidenum">
              <a:rPr lang="en-US" smtClean="0"/>
              <a:pPr/>
              <a:t>8</a:t>
            </a:fld>
            <a:endParaRPr lang="en-US" dirty="0"/>
          </a:p>
        </p:txBody>
      </p:sp>
      <p:sp>
        <p:nvSpPr>
          <p:cNvPr id="5" name="Text Placeholder 4">
            <a:extLst>
              <a:ext uri="{FF2B5EF4-FFF2-40B4-BE49-F238E27FC236}">
                <a16:creationId xmlns:a16="http://schemas.microsoft.com/office/drawing/2014/main" id="{C5AD0C20-3796-0547-996B-784BB6A87BB7}"/>
              </a:ext>
            </a:extLst>
          </p:cNvPr>
          <p:cNvSpPr>
            <a:spLocks noGrp="1"/>
          </p:cNvSpPr>
          <p:nvPr>
            <p:ph type="body" sz="quarter" idx="13"/>
          </p:nvPr>
        </p:nvSpPr>
        <p:spPr/>
        <p:txBody>
          <a:bodyPr/>
          <a:lstStyle/>
          <a:p>
            <a:endParaRPr lang="en-SE"/>
          </a:p>
        </p:txBody>
      </p:sp>
      <p:sp>
        <p:nvSpPr>
          <p:cNvPr id="7" name="Text Placeholder 4">
            <a:extLst>
              <a:ext uri="{FF2B5EF4-FFF2-40B4-BE49-F238E27FC236}">
                <a16:creationId xmlns:a16="http://schemas.microsoft.com/office/drawing/2014/main" id="{EE3C881B-C59F-A343-9D7F-BDF1A11CF692}"/>
              </a:ext>
            </a:extLst>
          </p:cNvPr>
          <p:cNvSpPr txBox="1">
            <a:spLocks/>
          </p:cNvSpPr>
          <p:nvPr/>
        </p:nvSpPr>
        <p:spPr>
          <a:xfrm>
            <a:off x="377102" y="336161"/>
            <a:ext cx="3050150" cy="546418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Roboto"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E" sz="2400" b="1" u="sng" dirty="0">
                <a:latin typeface="Arial" panose="020B0604020202020204" pitchFamily="34" charset="0"/>
                <a:cs typeface="Arial" panose="020B0604020202020204" pitchFamily="34" charset="0"/>
              </a:rPr>
              <a:t>TEST 3 RESULTS</a:t>
            </a:r>
            <a:br>
              <a:rPr lang="en-SE" sz="2400" b="1" u="sng"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Similar to test 2 but now the function to handle and compensate for the asymmetry change is included. Similarly to Test 2, the figures show that at time 18:39 and 19:07 a sudden step is detected by both Node1 and Node3</a:t>
            </a:r>
            <a:r>
              <a:rPr lang="en-GB" sz="1600">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system is now set to detect the time shift and instead of letting the control loop act on the new asymmetrical link delays, make use of the node intelligence and automatically compensate for the asymmetries before entering the time sync control loop. In this way the large deviation of the time signal output can be avoided, and the time signal produced will see no noticeable effect from the path switches</a:t>
            </a:r>
            <a:endParaRPr lang="en-GB" sz="1400" dirty="0"/>
          </a:p>
          <a:p>
            <a:endParaRPr lang="en-GB" sz="1400" dirty="0"/>
          </a:p>
          <a:p>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AC3973-4D2E-AB4A-A990-04242095A107}"/>
              </a:ext>
            </a:extLst>
          </p:cNvPr>
          <p:cNvSpPr txBox="1"/>
          <p:nvPr/>
        </p:nvSpPr>
        <p:spPr>
          <a:xfrm>
            <a:off x="4363275" y="45879"/>
            <a:ext cx="7451623" cy="307777"/>
          </a:xfrm>
          <a:prstGeom prst="rect">
            <a:avLst/>
          </a:prstGeom>
          <a:noFill/>
        </p:spPr>
        <p:txBody>
          <a:bodyPr wrap="square">
            <a:spAutoFit/>
          </a:bodyPr>
          <a:lstStyle/>
          <a:p>
            <a:pPr algn="ctr"/>
            <a:r>
              <a:rPr lang="en-GB" sz="1400" i="1" dirty="0"/>
              <a:t>Figure 4: Delay asymmetry change detection after a switch in IP paths </a:t>
            </a:r>
            <a:endParaRPr lang="en-GB" sz="1400" dirty="0"/>
          </a:p>
        </p:txBody>
      </p:sp>
      <p:sp>
        <p:nvSpPr>
          <p:cNvPr id="16" name="TextBox 15">
            <a:extLst>
              <a:ext uri="{FF2B5EF4-FFF2-40B4-BE49-F238E27FC236}">
                <a16:creationId xmlns:a16="http://schemas.microsoft.com/office/drawing/2014/main" id="{79CC8C16-D7A3-084E-BF80-FB751ABD21AE}"/>
              </a:ext>
            </a:extLst>
          </p:cNvPr>
          <p:cNvSpPr txBox="1"/>
          <p:nvPr/>
        </p:nvSpPr>
        <p:spPr>
          <a:xfrm>
            <a:off x="4083814" y="3474379"/>
            <a:ext cx="7451623" cy="307777"/>
          </a:xfrm>
          <a:prstGeom prst="rect">
            <a:avLst/>
          </a:prstGeom>
          <a:noFill/>
        </p:spPr>
        <p:txBody>
          <a:bodyPr wrap="square">
            <a:spAutoFit/>
          </a:bodyPr>
          <a:lstStyle/>
          <a:p>
            <a:pPr algn="ctr"/>
            <a:r>
              <a:rPr lang="en-GB" sz="1400" i="1" dirty="0"/>
              <a:t>Figure 5: Time offset results after successful delay asymmetry management </a:t>
            </a:r>
          </a:p>
        </p:txBody>
      </p:sp>
      <p:pic>
        <p:nvPicPr>
          <p:cNvPr id="10241" name="Picture 1" descr="page9image38549312">
            <a:extLst>
              <a:ext uri="{FF2B5EF4-FFF2-40B4-BE49-F238E27FC236}">
                <a16:creationId xmlns:a16="http://schemas.microsoft.com/office/drawing/2014/main" id="{D646B745-29E2-DE45-8CE7-BC56F0D78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254" y="353656"/>
            <a:ext cx="8764746" cy="304203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page9image38543904">
            <a:extLst>
              <a:ext uri="{FF2B5EF4-FFF2-40B4-BE49-F238E27FC236}">
                <a16:creationId xmlns:a16="http://schemas.microsoft.com/office/drawing/2014/main" id="{90D1EDE0-8CB4-A043-94C6-2EBE6F59C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252" y="3789074"/>
            <a:ext cx="8746890" cy="304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background">
  <a:themeElements>
    <a:clrScheme name="Net Insight 2019 1">
      <a:dk1>
        <a:srgbClr val="000000"/>
      </a:dk1>
      <a:lt1>
        <a:srgbClr val="FFFFFF"/>
      </a:lt1>
      <a:dk2>
        <a:srgbClr val="001EAA"/>
      </a:dk2>
      <a:lt2>
        <a:srgbClr val="B2CCFF"/>
      </a:lt2>
      <a:accent1>
        <a:srgbClr val="044DF6"/>
      </a:accent1>
      <a:accent2>
        <a:srgbClr val="B2CCFF"/>
      </a:accent2>
      <a:accent3>
        <a:srgbClr val="001EAA"/>
      </a:accent3>
      <a:accent4>
        <a:srgbClr val="FA3C59"/>
      </a:accent4>
      <a:accent5>
        <a:srgbClr val="6AEFC7"/>
      </a:accent5>
      <a:accent6>
        <a:srgbClr val="FFF3B2"/>
      </a:accent6>
      <a:hlink>
        <a:srgbClr val="0055FF"/>
      </a:hlink>
      <a:folHlink>
        <a:srgbClr val="B2CCFF"/>
      </a:folHlink>
    </a:clrScheme>
    <a:fontScheme name="Net Insight">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01EFBAF-74B0-6541-BE32-4177613CEAAF}" vid="{A06CC9E4-E4F0-1D4E-B670-EBE3B2A25E32}"/>
    </a:ext>
  </a:extLst>
</a:theme>
</file>

<file path=ppt/theme/theme2.xml><?xml version="1.0" encoding="utf-8"?>
<a:theme xmlns:a="http://schemas.openxmlformats.org/drawingml/2006/main" name="gradient background">
  <a:themeElements>
    <a:clrScheme name="Net Insight 2019 1">
      <a:dk1>
        <a:srgbClr val="000000"/>
      </a:dk1>
      <a:lt1>
        <a:srgbClr val="FFFFFF"/>
      </a:lt1>
      <a:dk2>
        <a:srgbClr val="001EAA"/>
      </a:dk2>
      <a:lt2>
        <a:srgbClr val="B2CCFF"/>
      </a:lt2>
      <a:accent1>
        <a:srgbClr val="044DF6"/>
      </a:accent1>
      <a:accent2>
        <a:srgbClr val="B2CCFF"/>
      </a:accent2>
      <a:accent3>
        <a:srgbClr val="001EAA"/>
      </a:accent3>
      <a:accent4>
        <a:srgbClr val="FA3C59"/>
      </a:accent4>
      <a:accent5>
        <a:srgbClr val="6AEFC7"/>
      </a:accent5>
      <a:accent6>
        <a:srgbClr val="FFF3B2"/>
      </a:accent6>
      <a:hlink>
        <a:srgbClr val="0055FF"/>
      </a:hlink>
      <a:folHlink>
        <a:srgbClr val="B2CC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01EFBAF-74B0-6541-BE32-4177613CEAAF}" vid="{08E2206C-6030-4147-8EE9-D3014DFCEF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405942917a6be9e1172e0656acf6ab72">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20f6a91d499c9f74d0f037bd7918a3d"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b7f0cb-be99-4337-aa5a-2f6635b23449}"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Props1.xml><?xml version="1.0" encoding="utf-8"?>
<ds:datastoreItem xmlns:ds="http://schemas.openxmlformats.org/officeDocument/2006/customXml" ds:itemID="{97D93CDA-3534-4714-8EBE-FA19F4AE77B2}">
  <ds:schemaRefs>
    <ds:schemaRef ds:uri="http://schemas.microsoft.com/sharepoint/v3/contenttype/forms"/>
  </ds:schemaRefs>
</ds:datastoreItem>
</file>

<file path=customXml/itemProps2.xml><?xml version="1.0" encoding="utf-8"?>
<ds:datastoreItem xmlns:ds="http://schemas.openxmlformats.org/officeDocument/2006/customXml" ds:itemID="{B6B945F4-B97F-433E-AC19-0463D4DB7623}"/>
</file>

<file path=customXml/itemProps3.xml><?xml version="1.0" encoding="utf-8"?>
<ds:datastoreItem xmlns:ds="http://schemas.openxmlformats.org/officeDocument/2006/customXml" ds:itemID="{C9DA5066-A034-48B7-AF0E-ECFCD6E008B8}">
  <ds:schemaRefs>
    <ds:schemaRef ds:uri="http://schemas.microsoft.com/office/2006/metadata/properties"/>
    <ds:schemaRef ds:uri="http://schemas.microsoft.com/office/infopath/2007/PartnerControls"/>
    <ds:schemaRef ds:uri="dc290454-f08e-4dff-a19d-c72f3fcbab1d"/>
  </ds:schemaRefs>
</ds:datastoreItem>
</file>

<file path=docProps/app.xml><?xml version="1.0" encoding="utf-8"?>
<Properties xmlns="http://schemas.openxmlformats.org/officeDocument/2006/extended-properties" xmlns:vt="http://schemas.openxmlformats.org/officeDocument/2006/docPropsVTypes">
  <Template>white background</Template>
  <TotalTime>486</TotalTime>
  <Words>839</Words>
  <Application>Microsoft Macintosh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.Hiragino Kaku Gothic Interface W3</vt:lpstr>
      <vt:lpstr>Arial</vt:lpstr>
      <vt:lpstr>Roboto</vt:lpstr>
      <vt:lpstr>Roboto Light</vt:lpstr>
      <vt:lpstr>Roboto Mono</vt:lpstr>
      <vt:lpstr>Roboto Slab</vt:lpstr>
      <vt:lpstr>Roboto Slab Bold</vt:lpstr>
      <vt:lpstr>System Font Regular</vt:lpstr>
      <vt:lpstr>Wingdings</vt:lpstr>
      <vt:lpstr>white background</vt:lpstr>
      <vt:lpstr>gradient background</vt:lpstr>
      <vt:lpstr>“High-accuracy, GPS-independent time synchronization systems for 5G mobile and other critical networks and processes”  </vt:lpstr>
      <vt:lpstr>Summary</vt:lpstr>
      <vt:lpstr>Technology background</vt:lpstr>
      <vt:lpstr>Lasanga network model</vt:lpstr>
      <vt:lpstr>Results phase 1 and 2</vt:lpstr>
      <vt:lpstr>Measurements and testing</vt:lpstr>
      <vt:lpstr>PowerPoint Presentation</vt:lpstr>
      <vt:lpstr>PowerPoint Presentation</vt:lpstr>
      <vt:lpstr>PowerPoint Presentation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“High-accuracy, GPS-independent time synchronization systems for 5G mobile and other critical networks and processes”  </dc:title>
  <dc:creator>Linnea Stenberg</dc:creator>
  <cp:lastModifiedBy>Magnus Danielson</cp:lastModifiedBy>
  <cp:revision>2</cp:revision>
  <dcterms:created xsi:type="dcterms:W3CDTF">2021-10-20T21:09:53Z</dcterms:created>
  <dcterms:modified xsi:type="dcterms:W3CDTF">2021-11-01T13:28:17Z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0x0101003206D1CEEB57844BBDE672B7600EB56A</vt:lpwstr>
  </property>
</Properties>
</file>